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761" r:id="rId1"/>
  </p:sldMasterIdLst>
  <p:notesMasterIdLst>
    <p:notesMasterId r:id="rId13"/>
  </p:notesMasterIdLst>
  <p:handoutMasterIdLst>
    <p:handoutMasterId r:id="rId14"/>
  </p:handoutMasterIdLst>
  <p:sldIdLst>
    <p:sldId id="272" r:id="rId2"/>
    <p:sldId id="11532" r:id="rId3"/>
    <p:sldId id="11482" r:id="rId4"/>
    <p:sldId id="11529" r:id="rId5"/>
    <p:sldId id="11535" r:id="rId6"/>
    <p:sldId id="11435" r:id="rId7"/>
    <p:sldId id="11538" r:id="rId8"/>
    <p:sldId id="11530" r:id="rId9"/>
    <p:sldId id="11527" r:id="rId10"/>
    <p:sldId id="11455" r:id="rId11"/>
    <p:sldId id="11472"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Gilroy ExtraBold" panose="00000900000000000000" pitchFamily="50" charset="0"/>
      <p:bold r:id="rId19"/>
    </p:embeddedFont>
    <p:embeddedFont>
      <p:font typeface="Gilroy Medium" panose="00000600000000000000" pitchFamily="50" charset="0"/>
      <p:regular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For presentation" id="{DE96548B-D017-4AEC-AB17-F77A94AFBE1F}">
          <p14:sldIdLst>
            <p14:sldId id="272"/>
            <p14:sldId id="11532"/>
            <p14:sldId id="11482"/>
            <p14:sldId id="11529"/>
            <p14:sldId id="11535"/>
            <p14:sldId id="11435"/>
            <p14:sldId id="11538"/>
            <p14:sldId id="11530"/>
            <p14:sldId id="11527"/>
            <p14:sldId id="11455"/>
            <p14:sldId id="11472"/>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keggs" initials="HS" lastIdx="28" clrIdx="0">
    <p:extLst>
      <p:ext uri="{19B8F6BF-5375-455C-9EA6-DF929625EA0E}">
        <p15:presenceInfo xmlns:p15="http://schemas.microsoft.com/office/powerpoint/2012/main" userId="S::Hannah.Skeggs@igd.com::40d1a6bc-cc75-477e-a10f-927f36486ad4" providerId="AD"/>
      </p:ext>
    </p:extLst>
  </p:cmAuthor>
  <p:cmAuthor id="2" name="Sarah Baldock" initials="SB" lastIdx="17" clrIdx="1">
    <p:extLst>
      <p:ext uri="{19B8F6BF-5375-455C-9EA6-DF929625EA0E}">
        <p15:presenceInfo xmlns:p15="http://schemas.microsoft.com/office/powerpoint/2012/main" userId="S::Sarah.Baldock@igd.com::3c6b4097-0623-474e-b496-600d79314634" providerId="AD"/>
      </p:ext>
    </p:extLst>
  </p:cmAuthor>
  <p:cmAuthor id="3" name="Hannah Pearse" initials="HP" lastIdx="4" clrIdx="2">
    <p:extLst>
      <p:ext uri="{19B8F6BF-5375-455C-9EA6-DF929625EA0E}">
        <p15:presenceInfo xmlns:p15="http://schemas.microsoft.com/office/powerpoint/2012/main" userId="S::Hannah.Pearse@igd.com::af2cb2c6-76f2-49a3-8977-999f3dce1a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CC8"/>
    <a:srgbClr val="FF8C00"/>
    <a:srgbClr val="B9E613"/>
    <a:srgbClr val="9000A0"/>
    <a:srgbClr val="FFFFEF"/>
    <a:srgbClr val="FFFFFA"/>
    <a:srgbClr val="FFFFFB"/>
    <a:srgbClr val="FFFFFC"/>
    <a:srgbClr val="FFFFFD"/>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324" autoAdjust="0"/>
  </p:normalViewPr>
  <p:slideViewPr>
    <p:cSldViewPr snapToGrid="0" snapToObjects="1" showGuides="1">
      <p:cViewPr varScale="1">
        <p:scale>
          <a:sx n="110" d="100"/>
          <a:sy n="110" d="100"/>
        </p:scale>
        <p:origin x="492" y="78"/>
      </p:cViewPr>
      <p:guideLst>
        <p:guide orient="horz" pos="2137"/>
        <p:guide pos="3840"/>
      </p:guideLst>
    </p:cSldViewPr>
  </p:slideViewPr>
  <p:outlineViewPr>
    <p:cViewPr>
      <p:scale>
        <a:sx n="33" d="100"/>
        <a:sy n="33" d="100"/>
      </p:scale>
      <p:origin x="0" y="-1476"/>
    </p:cViewPr>
  </p:outlineViewPr>
  <p:notesTextViewPr>
    <p:cViewPr>
      <p:scale>
        <a:sx n="1" d="1"/>
        <a:sy n="1" d="1"/>
      </p:scale>
      <p:origin x="0" y="0"/>
    </p:cViewPr>
  </p:notesTextViewPr>
  <p:sorterViewPr>
    <p:cViewPr>
      <p:scale>
        <a:sx n="100" d="100"/>
        <a:sy n="100" d="100"/>
      </p:scale>
      <p:origin x="0" y="-8652"/>
    </p:cViewPr>
  </p:sorter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1EB160-A2F0-448F-98B9-97A28E7589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Gilroy Medium" panose="00000600000000000000" pitchFamily="50" charset="0"/>
            </a:endParaRPr>
          </a:p>
        </p:txBody>
      </p:sp>
      <p:sp>
        <p:nvSpPr>
          <p:cNvPr id="3" name="Date Placeholder 2">
            <a:extLst>
              <a:ext uri="{FF2B5EF4-FFF2-40B4-BE49-F238E27FC236}">
                <a16:creationId xmlns:a16="http://schemas.microsoft.com/office/drawing/2014/main" id="{BFB053F8-5E56-4BD2-A13D-374A202953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A83B4D-6D5C-42B8-A1C0-04601D624F36}" type="datetimeFigureOut">
              <a:rPr lang="en-GB" smtClean="0">
                <a:latin typeface="Gilroy Medium" panose="00000600000000000000" pitchFamily="50" charset="0"/>
              </a:rPr>
              <a:t>03/06/2021</a:t>
            </a:fld>
            <a:endParaRPr lang="en-GB" dirty="0">
              <a:latin typeface="Gilroy Medium" panose="00000600000000000000" pitchFamily="50" charset="0"/>
            </a:endParaRPr>
          </a:p>
        </p:txBody>
      </p:sp>
      <p:sp>
        <p:nvSpPr>
          <p:cNvPr id="4" name="Footer Placeholder 3">
            <a:extLst>
              <a:ext uri="{FF2B5EF4-FFF2-40B4-BE49-F238E27FC236}">
                <a16:creationId xmlns:a16="http://schemas.microsoft.com/office/drawing/2014/main" id="{FA3463EF-429D-4E12-8914-DA17610080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Gilroy Medium" panose="00000600000000000000" pitchFamily="50" charset="0"/>
            </a:endParaRPr>
          </a:p>
        </p:txBody>
      </p:sp>
      <p:sp>
        <p:nvSpPr>
          <p:cNvPr id="5" name="Slide Number Placeholder 4">
            <a:extLst>
              <a:ext uri="{FF2B5EF4-FFF2-40B4-BE49-F238E27FC236}">
                <a16:creationId xmlns:a16="http://schemas.microsoft.com/office/drawing/2014/main" id="{3BD338EF-59CF-416E-97EF-5BAC8BF26C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08A7D2-9635-46FF-AD9E-5042F24CEAD5}" type="slidenum">
              <a:rPr lang="en-GB" smtClean="0">
                <a:latin typeface="Gilroy Medium" panose="00000600000000000000" pitchFamily="50" charset="0"/>
              </a:rPr>
              <a:t>‹#›</a:t>
            </a:fld>
            <a:endParaRPr lang="en-GB" dirty="0">
              <a:latin typeface="Gilroy Medium" panose="00000600000000000000" pitchFamily="50" charset="0"/>
            </a:endParaRPr>
          </a:p>
        </p:txBody>
      </p:sp>
    </p:spTree>
    <p:extLst>
      <p:ext uri="{BB962C8B-B14F-4D97-AF65-F5344CB8AC3E}">
        <p14:creationId xmlns:p14="http://schemas.microsoft.com/office/powerpoint/2010/main" val="1340908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roy Medium" panose="00000600000000000000" pitchFamily="50"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ilroy Medium" panose="00000600000000000000" pitchFamily="50" charset="0"/>
              </a:defRPr>
            </a:lvl1pPr>
          </a:lstStyle>
          <a:p>
            <a:fld id="{D9D7E1E8-82E6-1B4F-BD3D-649B43EE1058}" type="datetimeFigureOut">
              <a:rPr lang="en-US" smtClean="0"/>
              <a:pPr/>
              <a:t>6/3/2021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ilroy Medium" panose="00000600000000000000" pitchFamily="50"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ilroy Medium" panose="00000600000000000000" pitchFamily="50" charset="0"/>
              </a:defRPr>
            </a:lvl1pPr>
          </a:lstStyle>
          <a:p>
            <a:fld id="{28A0ADBA-D9E4-4849-B3F4-C91F1C92F9CE}" type="slidenum">
              <a:rPr lang="en-US" smtClean="0"/>
              <a:pPr/>
              <a:t>‹#›</a:t>
            </a:fld>
            <a:endParaRPr lang="en-US" dirty="0"/>
          </a:p>
        </p:txBody>
      </p:sp>
    </p:spTree>
    <p:extLst>
      <p:ext uri="{BB962C8B-B14F-4D97-AF65-F5344CB8AC3E}">
        <p14:creationId xmlns:p14="http://schemas.microsoft.com/office/powerpoint/2010/main" val="233767528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Gilroy Medium" panose="00000600000000000000" pitchFamily="50" charset="0"/>
        <a:ea typeface="+mn-ea"/>
        <a:cs typeface="+mn-cs"/>
      </a:defRPr>
    </a:lvl1pPr>
    <a:lvl2pPr marL="457189" algn="l" defTabSz="914377" rtl="0" eaLnBrk="1" latinLnBrk="0" hangingPunct="1">
      <a:defRPr sz="1200" kern="1200">
        <a:solidFill>
          <a:schemeClr val="tx1"/>
        </a:solidFill>
        <a:latin typeface="Gilroy Medium" panose="00000600000000000000" pitchFamily="50" charset="0"/>
        <a:ea typeface="+mn-ea"/>
        <a:cs typeface="+mn-cs"/>
      </a:defRPr>
    </a:lvl2pPr>
    <a:lvl3pPr marL="914377" algn="l" defTabSz="914377" rtl="0" eaLnBrk="1" latinLnBrk="0" hangingPunct="1">
      <a:defRPr sz="1200" kern="1200">
        <a:solidFill>
          <a:schemeClr val="tx1"/>
        </a:solidFill>
        <a:latin typeface="Gilroy Medium" panose="00000600000000000000" pitchFamily="50" charset="0"/>
        <a:ea typeface="+mn-ea"/>
        <a:cs typeface="+mn-cs"/>
      </a:defRPr>
    </a:lvl3pPr>
    <a:lvl4pPr marL="1371566" algn="l" defTabSz="914377" rtl="0" eaLnBrk="1" latinLnBrk="0" hangingPunct="1">
      <a:defRPr sz="1200" kern="1200">
        <a:solidFill>
          <a:schemeClr val="tx1"/>
        </a:solidFill>
        <a:latin typeface="Gilroy Medium" panose="00000600000000000000" pitchFamily="50" charset="0"/>
        <a:ea typeface="+mn-ea"/>
        <a:cs typeface="+mn-cs"/>
      </a:defRPr>
    </a:lvl4pPr>
    <a:lvl5pPr marL="1828754" algn="l" defTabSz="914377" rtl="0" eaLnBrk="1" latinLnBrk="0" hangingPunct="1">
      <a:defRPr sz="1200" kern="1200">
        <a:solidFill>
          <a:schemeClr val="tx1"/>
        </a:solidFill>
        <a:latin typeface="Gilroy Medium" panose="00000600000000000000" pitchFamily="50"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A0ADBA-D9E4-4849-B3F4-C91F1C92F9CE}" type="slidenum">
              <a:rPr lang="en-US" smtClean="0"/>
              <a:t>1</a:t>
            </a:fld>
            <a:endParaRPr lang="en-US" dirty="0"/>
          </a:p>
        </p:txBody>
      </p:sp>
    </p:spTree>
    <p:extLst>
      <p:ext uri="{BB962C8B-B14F-4D97-AF65-F5344CB8AC3E}">
        <p14:creationId xmlns:p14="http://schemas.microsoft.com/office/powerpoint/2010/main" val="60740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B0C0C"/>
                </a:solidFill>
                <a:effectLst/>
                <a:latin typeface="nta"/>
              </a:rPr>
              <a:t>To put this into context,</a:t>
            </a:r>
          </a:p>
          <a:p>
            <a:pPr marL="171450" indent="-171450">
              <a:buFont typeface="Arial" panose="020B0604020202020204" pitchFamily="34" charset="0"/>
              <a:buChar char="•"/>
            </a:pPr>
            <a:r>
              <a:rPr lang="en-US" b="0" i="0" dirty="0">
                <a:solidFill>
                  <a:srgbClr val="0B0C0C"/>
                </a:solidFill>
                <a:effectLst/>
                <a:latin typeface="nta"/>
              </a:rPr>
              <a:t>Around two-thirds of adults in England are overweight, and of these, half are living with obesity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3078"/>
                </a:solidFill>
                <a:effectLst/>
                <a:latin typeface="nta"/>
              </a:rPr>
              <a:t>It’ not good for children either – one in five </a:t>
            </a:r>
            <a:r>
              <a:rPr lang="en-US" b="0" i="0" dirty="0">
                <a:solidFill>
                  <a:srgbClr val="0B0C0C"/>
                </a:solidFill>
                <a:effectLst/>
                <a:latin typeface="nta"/>
              </a:rPr>
              <a:t>are overweight or obese by the time they start primary school, and this rises to one in three by the time they leave</a:t>
            </a:r>
          </a:p>
          <a:p>
            <a:pPr marL="171450" indent="-171450">
              <a:buFont typeface="Arial" panose="020B0604020202020204" pitchFamily="34" charset="0"/>
              <a:buChar char="•"/>
            </a:pPr>
            <a:r>
              <a:rPr lang="en-US" b="0" i="0" dirty="0">
                <a:solidFill>
                  <a:srgbClr val="0B0C0C"/>
                </a:solidFill>
                <a:effectLst/>
                <a:latin typeface="nta"/>
              </a:rPr>
              <a:t>Excess weight puts people at increased risk of serious and potentially life-threatening conditions l</a:t>
            </a:r>
            <a:r>
              <a:rPr lang="en-US" b="0" i="0" dirty="0">
                <a:solidFill>
                  <a:srgbClr val="1D70B8"/>
                </a:solidFill>
                <a:effectLst/>
                <a:latin typeface="nta"/>
              </a:rPr>
              <a:t>ike </a:t>
            </a:r>
            <a:r>
              <a:rPr lang="en-US" b="0" i="0" dirty="0">
                <a:solidFill>
                  <a:srgbClr val="0B0C0C"/>
                </a:solidFill>
                <a:effectLst/>
                <a:latin typeface="nta"/>
              </a:rPr>
              <a:t>heart disease, type 2 diabetes and some cancers – as well as greater risk of serious illness and death from COVID-19.</a:t>
            </a:r>
          </a:p>
          <a:p>
            <a:pPr lvl="1"/>
            <a:endParaRPr lang="en-GB" dirty="0"/>
          </a:p>
        </p:txBody>
      </p:sp>
      <p:sp>
        <p:nvSpPr>
          <p:cNvPr id="4" name="Slide Number Placeholder 3"/>
          <p:cNvSpPr>
            <a:spLocks noGrp="1"/>
          </p:cNvSpPr>
          <p:nvPr>
            <p:ph type="sldNum" sz="quarter" idx="5"/>
          </p:nvPr>
        </p:nvSpPr>
        <p:spPr/>
        <p:txBody>
          <a:bodyPr/>
          <a:lstStyle/>
          <a:p>
            <a:fld id="{28A0ADBA-D9E4-4849-B3F4-C91F1C92F9CE}" type="slidenum">
              <a:rPr lang="en-US" smtClean="0"/>
              <a:pPr/>
              <a:t>2</a:t>
            </a:fld>
            <a:endParaRPr lang="en-US" dirty="0"/>
          </a:p>
        </p:txBody>
      </p:sp>
    </p:spTree>
    <p:extLst>
      <p:ext uri="{BB962C8B-B14F-4D97-AF65-F5344CB8AC3E}">
        <p14:creationId xmlns:p14="http://schemas.microsoft.com/office/powerpoint/2010/main" val="109525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Supporting information:</a:t>
            </a:r>
          </a:p>
          <a:p>
            <a:endParaRPr lang="en-US" b="1" dirty="0"/>
          </a:p>
          <a:p>
            <a:r>
              <a:rPr lang="en-US" sz="2300" b="0" dirty="0">
                <a:latin typeface="+mn-lt"/>
              </a:rPr>
              <a:t>Evidence shows we need to eat:</a:t>
            </a:r>
          </a:p>
          <a:p>
            <a:endParaRPr lang="en-US" sz="2300" b="0" dirty="0">
              <a:latin typeface="+mn-lt"/>
            </a:endParaRPr>
          </a:p>
          <a:p>
            <a:pPr lvl="1"/>
            <a:r>
              <a:rPr lang="en-US" sz="2300" b="0" dirty="0">
                <a:latin typeface="+mn-lt"/>
              </a:rPr>
              <a:t>More plant-derived foods, like fruit, veg, beans and grains</a:t>
            </a:r>
          </a:p>
          <a:p>
            <a:pPr lvl="1"/>
            <a:r>
              <a:rPr lang="en-US" sz="2300" b="0" dirty="0">
                <a:latin typeface="+mn-lt"/>
              </a:rPr>
              <a:t>Less meat and dairy</a:t>
            </a:r>
          </a:p>
          <a:p>
            <a:pPr lvl="1"/>
            <a:r>
              <a:rPr lang="en-US" sz="2300" b="0" dirty="0">
                <a:latin typeface="+mn-lt"/>
              </a:rPr>
              <a:t>Less of foods high in fat, sugar and salt</a:t>
            </a:r>
          </a:p>
          <a:p>
            <a:br>
              <a:rPr lang="en-US" b="1" dirty="0"/>
            </a:br>
            <a:br>
              <a:rPr lang="en-US" b="1" dirty="0"/>
            </a:br>
            <a:r>
              <a:rPr lang="en-US" b="1" dirty="0"/>
              <a:t>There is substantial scientific evidence that links diets with human health and environmental sustainability (EAT Lancet).</a:t>
            </a:r>
          </a:p>
          <a:p>
            <a:endParaRPr lang="en-US" baseline="0" dirty="0"/>
          </a:p>
          <a:p>
            <a:pPr marL="171450" indent="-171450">
              <a:buFont typeface="Arial" panose="020B0604020202020204" pitchFamily="34" charset="0"/>
              <a:buChar char="•"/>
            </a:pPr>
            <a:r>
              <a:rPr lang="en-US" dirty="0"/>
              <a:t>Most studies conclude that a diet rich in plant-based foods and with fewer animal source foods confers both improved health and environmental benefits (EAT Lancet). </a:t>
            </a: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The Carbon Trust undertook a carbon footprint assessment comparing current intakes (NDNS) with the (new) Eatwell guide and found that if the population could adopt the Eatwell dietary recommendations, the overall carbon footprint would be reduced by almost a third (32%): 31% reductions in </a:t>
            </a:r>
            <a:r>
              <a:rPr lang="en-GB" baseline="0" dirty="0" err="1"/>
              <a:t>GHGe</a:t>
            </a:r>
            <a:r>
              <a:rPr lang="en-GB" baseline="0" dirty="0"/>
              <a:t>, 34% reduction in land use and 17% reduction in water use.</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It also reported an increase in average life expectancy (5.4 months); and avert 17.9 million DALYs over the lifetime of the current population. A large proportion of the health benefits are from prevention of dietary related diseases including type 2 diabetes, cardiovascular diseases and some cancers.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8A0ADBA-D9E4-4849-B3F4-C91F1C92F9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68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It’s been nearly five years since the government published its Childhood Obesity plan, which committed to halve childhood obesity by 2030. Since then action has broadened to adults and children, spanning multiple initiatives. </a:t>
            </a:r>
          </a:p>
          <a:p>
            <a:endParaRPr lang="en-GB" dirty="0"/>
          </a:p>
          <a:p>
            <a:pPr marL="171450" indent="-171450">
              <a:buFont typeface="Arial" panose="020B0604020202020204" pitchFamily="34" charset="0"/>
              <a:buChar char="•"/>
            </a:pPr>
            <a:r>
              <a:rPr lang="en-US" dirty="0"/>
              <a:t>Reformulation targets aim to make food and drink healthier</a:t>
            </a:r>
          </a:p>
          <a:p>
            <a:pPr marL="171450" indent="-171450">
              <a:buFont typeface="Arial" panose="020B0604020202020204" pitchFamily="34" charset="0"/>
              <a:buChar char="•"/>
            </a:pPr>
            <a:r>
              <a:rPr lang="en-US" dirty="0"/>
              <a:t>Restrictions on promoting foods high in fat, salt and sugar will come into force April 2022. A 9pm watershed will also prevent these foods being advertised on TV</a:t>
            </a:r>
          </a:p>
          <a:p>
            <a:pPr marL="171450" indent="-171450">
              <a:buFont typeface="Arial" panose="020B0604020202020204" pitchFamily="34" charset="0"/>
              <a:buChar char="•"/>
            </a:pPr>
            <a:r>
              <a:rPr lang="en-US" dirty="0"/>
              <a:t>A system wide, independent review – The National Food Strategy – is due Summer 2021. Government will respond within 6 months</a:t>
            </a:r>
          </a:p>
          <a:p>
            <a:pPr marL="171450" indent="-171450">
              <a:buFont typeface="Arial" panose="020B0604020202020204" pitchFamily="34" charset="0"/>
              <a:buChar char="•"/>
            </a:pPr>
            <a:r>
              <a:rPr lang="en-US" dirty="0"/>
              <a:t>The Department of Health and Social Care, with Sir Keith Mills, is exploring how </a:t>
            </a:r>
            <a:r>
              <a:rPr lang="en-US" dirty="0" err="1"/>
              <a:t>incentivisation</a:t>
            </a:r>
            <a:r>
              <a:rPr lang="en-US" dirty="0"/>
              <a:t> can promote healthier diets</a:t>
            </a:r>
          </a:p>
          <a:p>
            <a:endParaRPr lang="en-GB"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8A0ADBA-D9E4-4849-B3F4-C91F1C92F9CE}" type="slidenum">
              <a:rPr kumimoji="0" lang="en-US" sz="1200" b="0" i="0" u="none" strike="noStrike" kern="1200" cap="none" spc="0" normalizeH="0" baseline="0" noProof="0" smtClean="0">
                <a:ln>
                  <a:noFill/>
                </a:ln>
                <a:solidFill>
                  <a:prstClr val="black"/>
                </a:solidFill>
                <a:effectLst/>
                <a:uLnTx/>
                <a:uFillTx/>
                <a:latin typeface="Gilroy Medium" panose="00000600000000000000" pitchFamily="50"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Gilroy Medium" panose="00000600000000000000" pitchFamily="50" charset="0"/>
              <a:ea typeface="+mn-ea"/>
              <a:cs typeface="+mn-cs"/>
            </a:endParaRPr>
          </a:p>
        </p:txBody>
      </p:sp>
    </p:spTree>
    <p:extLst>
      <p:ext uri="{BB962C8B-B14F-4D97-AF65-F5344CB8AC3E}">
        <p14:creationId xmlns:p14="http://schemas.microsoft.com/office/powerpoint/2010/main" val="426194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Gilroy Medium" panose="00000600000000000000" pitchFamily="50" charset="0"/>
                <a:ea typeface="+mn-ea"/>
                <a:cs typeface="+mn-cs"/>
              </a:rPr>
              <a:t>Supporting information:</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Gilroy Medium" panose="00000600000000000000" pitchFamily="50" charset="0"/>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Gilroy Medium" panose="00000600000000000000" pitchFamily="50" charset="0"/>
                <a:ea typeface="+mn-ea"/>
                <a:cs typeface="+mn-cs"/>
              </a:rPr>
              <a:t>33% of consumers say they’re already following healthy, sustainable diets </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Gilroy Medium" panose="00000600000000000000" pitchFamily="50"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Gilroy Medium" panose="00000600000000000000" pitchFamily="50" charset="0"/>
                <a:ea typeface="+mn-ea"/>
                <a:cs typeface="+mn-cs"/>
              </a:rPr>
              <a:t>24% are considering it</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Gilroy Medium" panose="00000600000000000000" pitchFamily="50" charset="0"/>
              <a:ea typeface="+mn-ea"/>
              <a:cs typeface="+mn-cs"/>
            </a:endParaRPr>
          </a:p>
          <a:p>
            <a:r>
              <a:rPr lang="en-GB" dirty="0"/>
              <a:t>---</a:t>
            </a:r>
          </a:p>
          <a:p>
            <a:endParaRPr lang="en-GB" dirty="0"/>
          </a:p>
          <a:p>
            <a:endParaRPr lang="en-GB" dirty="0"/>
          </a:p>
          <a:p>
            <a:r>
              <a:rPr lang="en-US" dirty="0">
                <a:solidFill>
                  <a:schemeClr val="accent2"/>
                </a:solidFill>
              </a:rPr>
              <a:t>36% </a:t>
            </a:r>
            <a:r>
              <a:rPr lang="en-US" dirty="0">
                <a:latin typeface="+mn-lt"/>
              </a:rPr>
              <a:t>of British shoppers claim to be following or are interested in following a </a:t>
            </a:r>
            <a:br>
              <a:rPr lang="en-US" dirty="0">
                <a:latin typeface="+mn-lt"/>
              </a:rPr>
            </a:br>
            <a:r>
              <a:rPr lang="en-US" dirty="0">
                <a:latin typeface="+mn-lt"/>
              </a:rPr>
              <a:t>flexitarian diet</a:t>
            </a:r>
            <a:br>
              <a:rPr lang="en-US" dirty="0">
                <a:solidFill>
                  <a:schemeClr val="accent2"/>
                </a:solidFill>
              </a:rPr>
            </a:br>
            <a:br>
              <a:rPr lang="en-US" dirty="0">
                <a:solidFill>
                  <a:schemeClr val="accent2"/>
                </a:solidFill>
              </a:rPr>
            </a:br>
            <a:r>
              <a:rPr lang="en-US" dirty="0">
                <a:solidFill>
                  <a:schemeClr val="accent2"/>
                </a:solidFill>
              </a:rPr>
              <a:t>48% </a:t>
            </a:r>
            <a:r>
              <a:rPr lang="en-US" dirty="0">
                <a:latin typeface="+mn-lt"/>
              </a:rPr>
              <a:t>of 18-24 year </a:t>
            </a:r>
            <a:r>
              <a:rPr lang="en-US" dirty="0" err="1">
                <a:latin typeface="+mn-lt"/>
              </a:rPr>
              <a:t>olds</a:t>
            </a:r>
            <a:r>
              <a:rPr lang="en-US" dirty="0">
                <a:latin typeface="+mn-lt"/>
              </a:rPr>
              <a:t> say the same</a:t>
            </a:r>
          </a:p>
          <a:p>
            <a:endParaRPr lang="en-US" dirty="0">
              <a:latin typeface="+mn-lt"/>
            </a:endParaRPr>
          </a:p>
          <a:p>
            <a:r>
              <a:rPr lang="en-US" dirty="0">
                <a:latin typeface="+mn-lt"/>
              </a:rPr>
              <a:t>---</a:t>
            </a:r>
          </a:p>
          <a:p>
            <a:endParaRPr lang="en-GB" dirty="0"/>
          </a:p>
        </p:txBody>
      </p:sp>
      <p:sp>
        <p:nvSpPr>
          <p:cNvPr id="4" name="Slide Number Placeholder 3"/>
          <p:cNvSpPr>
            <a:spLocks noGrp="1"/>
          </p:cNvSpPr>
          <p:nvPr>
            <p:ph type="sldNum" sz="quarter" idx="5"/>
          </p:nvPr>
        </p:nvSpPr>
        <p:spPr/>
        <p:txBody>
          <a:bodyPr/>
          <a:lstStyle/>
          <a:p>
            <a:fld id="{28A0ADBA-D9E4-4849-B3F4-C91F1C92F9CE}" type="slidenum">
              <a:rPr lang="en-US" smtClean="0"/>
              <a:pPr/>
              <a:t>5</a:t>
            </a:fld>
            <a:endParaRPr lang="en-US" dirty="0"/>
          </a:p>
        </p:txBody>
      </p:sp>
    </p:spTree>
    <p:extLst>
      <p:ext uri="{BB962C8B-B14F-4D97-AF65-F5344CB8AC3E}">
        <p14:creationId xmlns:p14="http://schemas.microsoft.com/office/powerpoint/2010/main" val="296908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Supporting information:</a:t>
            </a:r>
          </a:p>
          <a:p>
            <a:pPr marL="171450" indent="-171450">
              <a:buFont typeface="Arial" panose="020B0604020202020204" pitchFamily="34" charset="0"/>
              <a:buChar char="•"/>
            </a:pPr>
            <a:r>
              <a:rPr lang="en-US" dirty="0"/>
              <a:t>The pandemic has left many feeling worse off financially and our previous chapter of Appetite for Change found that perceived higher cost remains the top barrier to healthy and sustainable eating in the wake of COVID-19. </a:t>
            </a:r>
          </a:p>
          <a:p>
            <a:pPr marL="171450" indent="-171450">
              <a:buFont typeface="Arial" panose="020B0604020202020204" pitchFamily="34" charset="0"/>
              <a:buChar char="•"/>
            </a:pPr>
            <a:r>
              <a:rPr lang="en-US" dirty="0"/>
              <a:t>IGDs latest research reinforces this. When we asked people to imagine their budget for food and groceries was significantly reduced, 21% told us they would find it easy to give up buying healthy foods and 1 in 10 (11%) would find it easy to give up buying fruit and vegetables. </a:t>
            </a:r>
          </a:p>
          <a:p>
            <a:pPr marL="171450" indent="-171450">
              <a:buFont typeface="Arial" panose="020B0604020202020204" pitchFamily="34" charset="0"/>
              <a:buChar char="•"/>
            </a:pPr>
            <a:r>
              <a:rPr lang="en-US" b="0" dirty="0"/>
              <a:t>More than ever affordability is key in helping sustain positive </a:t>
            </a:r>
            <a:r>
              <a:rPr lang="en-US" b="0" dirty="0" err="1"/>
              <a:t>behaviour</a:t>
            </a:r>
            <a:endParaRPr lang="en-GB" b="0" dirty="0"/>
          </a:p>
          <a:p>
            <a:endParaRPr lang="en-GB" dirty="0"/>
          </a:p>
        </p:txBody>
      </p:sp>
      <p:sp>
        <p:nvSpPr>
          <p:cNvPr id="4" name="Slide Number Placeholder 3"/>
          <p:cNvSpPr>
            <a:spLocks noGrp="1"/>
          </p:cNvSpPr>
          <p:nvPr>
            <p:ph type="sldNum" sz="quarter" idx="5"/>
          </p:nvPr>
        </p:nvSpPr>
        <p:spPr/>
        <p:txBody>
          <a:bodyPr/>
          <a:lstStyle/>
          <a:p>
            <a:fld id="{28A0ADBA-D9E4-4849-B3F4-C91F1C92F9CE}" type="slidenum">
              <a:rPr lang="en-US" smtClean="0"/>
              <a:t>6</a:t>
            </a:fld>
            <a:endParaRPr lang="en-US"/>
          </a:p>
        </p:txBody>
      </p:sp>
    </p:spTree>
    <p:extLst>
      <p:ext uri="{BB962C8B-B14F-4D97-AF65-F5344CB8AC3E}">
        <p14:creationId xmlns:p14="http://schemas.microsoft.com/office/powerpoint/2010/main" val="297382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8A0ADBA-D9E4-4849-B3F4-C91F1C92F9CE}" type="slidenum">
              <a:rPr lang="en-US" smtClean="0"/>
              <a:pPr/>
              <a:t>9</a:t>
            </a:fld>
            <a:endParaRPr lang="en-US" dirty="0"/>
          </a:p>
        </p:txBody>
      </p:sp>
    </p:spTree>
    <p:extLst>
      <p:ext uri="{BB962C8B-B14F-4D97-AF65-F5344CB8AC3E}">
        <p14:creationId xmlns:p14="http://schemas.microsoft.com/office/powerpoint/2010/main" val="325312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A0ADBA-D9E4-4849-B3F4-C91F1C92F9CE}" type="slidenum">
              <a:rPr lang="en-US" smtClean="0"/>
              <a:pPr/>
              <a:t>10</a:t>
            </a:fld>
            <a:endParaRPr lang="en-US" dirty="0"/>
          </a:p>
        </p:txBody>
      </p:sp>
    </p:spTree>
    <p:extLst>
      <p:ext uri="{BB962C8B-B14F-4D97-AF65-F5344CB8AC3E}">
        <p14:creationId xmlns:p14="http://schemas.microsoft.com/office/powerpoint/2010/main" val="17456613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26BCA9-AA25-4181-8DA0-FDAB549C91C7}"/>
              </a:ext>
            </a:extLst>
          </p:cNvPr>
          <p:cNvSpPr txBox="1"/>
          <p:nvPr userDrawn="1"/>
        </p:nvSpPr>
        <p:spPr>
          <a:xfrm>
            <a:off x="838200" y="787972"/>
            <a:ext cx="10515600" cy="1325563"/>
          </a:xfrm>
          <a:prstGeom prst="rect">
            <a:avLst/>
          </a:prstGeom>
        </p:spPr>
        <p:txBody>
          <a:bodyPr vert="horz" lIns="91440" tIns="45720" rIns="91440" bIns="45720" rtlCol="0" anchor="ctr">
            <a:normAutofit/>
          </a:bodyPr>
          <a:lstStyle>
            <a:lvl1pPr algn="ctr" defTabSz="914377">
              <a:lnSpc>
                <a:spcPct val="87000"/>
              </a:lnSpc>
              <a:spcBef>
                <a:spcPct val="0"/>
              </a:spcBef>
              <a:buNone/>
              <a:defRPr sz="7200">
                <a:solidFill>
                  <a:schemeClr val="accent1"/>
                </a:solidFill>
                <a:latin typeface="Gilroy ExtraBold" panose="00000900000000000000" pitchFamily="50" charset="0"/>
                <a:ea typeface="+mj-ea"/>
                <a:cs typeface="+mj-cs"/>
              </a:defRPr>
            </a:lvl1pPr>
          </a:lstStyle>
          <a:p>
            <a:pPr lvl="0"/>
            <a:r>
              <a:rPr lang="en-US" dirty="0">
                <a:solidFill>
                  <a:schemeClr val="accent1"/>
                </a:solidFill>
              </a:rPr>
              <a:t>Template</a:t>
            </a:r>
            <a:endParaRPr lang="en-GB" dirty="0">
              <a:solidFill>
                <a:schemeClr val="accent1"/>
              </a:solidFill>
            </a:endParaRPr>
          </a:p>
        </p:txBody>
      </p:sp>
      <p:sp>
        <p:nvSpPr>
          <p:cNvPr id="3" name="Title 1">
            <a:extLst>
              <a:ext uri="{FF2B5EF4-FFF2-40B4-BE49-F238E27FC236}">
                <a16:creationId xmlns:a16="http://schemas.microsoft.com/office/drawing/2014/main" id="{D07DAEBD-4C0B-4BB9-95D6-FB1A4B18A79F}"/>
              </a:ext>
            </a:extLst>
          </p:cNvPr>
          <p:cNvSpPr txBox="1">
            <a:spLocks/>
          </p:cNvSpPr>
          <p:nvPr userDrawn="1"/>
        </p:nvSpPr>
        <p:spPr>
          <a:xfrm>
            <a:off x="658800" y="2441372"/>
            <a:ext cx="10695600" cy="1325563"/>
          </a:xfrm>
          <a:prstGeom prst="rect">
            <a:avLst/>
          </a:prstGeom>
        </p:spPr>
        <p:txBody>
          <a:bodyPr vert="horz" lIns="91440" tIns="45720" rIns="91440" bIns="45720" rtlCol="0" anchor="ctr">
            <a:noAutofit/>
          </a:bodyPr>
          <a:lstStyle>
            <a:lvl1pPr algn="ctr" defTabSz="914377" rtl="0" eaLnBrk="1" latinLnBrk="0" hangingPunct="1">
              <a:lnSpc>
                <a:spcPct val="87000"/>
              </a:lnSpc>
              <a:spcBef>
                <a:spcPct val="0"/>
              </a:spcBef>
              <a:buNone/>
              <a:defRPr sz="6000" kern="1200">
                <a:solidFill>
                  <a:schemeClr val="accent1"/>
                </a:solidFill>
                <a:latin typeface="Gilroy ExtraBold" panose="00000900000000000000" pitchFamily="50" charset="0"/>
                <a:ea typeface="+mj-ea"/>
                <a:cs typeface="+mj-cs"/>
              </a:defRPr>
            </a:lvl1pPr>
          </a:lstStyle>
          <a:p>
            <a:pPr>
              <a:lnSpc>
                <a:spcPct val="110000"/>
              </a:lnSpc>
              <a:spcBef>
                <a:spcPts val="600"/>
              </a:spcBef>
              <a:spcAft>
                <a:spcPts val="600"/>
              </a:spcAft>
            </a:pPr>
            <a:r>
              <a:rPr lang="en-US" sz="2800" dirty="0">
                <a:solidFill>
                  <a:schemeClr val="tx2"/>
                </a:solidFill>
                <a:latin typeface="Gilroy Medium" panose="00000600000000000000" pitchFamily="50" charset="0"/>
              </a:rPr>
              <a:t>Hello. Click ‘New Slide’ under the Home tab on the ribbon above to start building your slide deck with layouts of your choice.</a:t>
            </a:r>
          </a:p>
          <a:p>
            <a:pPr>
              <a:lnSpc>
                <a:spcPct val="110000"/>
              </a:lnSpc>
              <a:spcBef>
                <a:spcPts val="600"/>
              </a:spcBef>
              <a:spcAft>
                <a:spcPts val="600"/>
              </a:spcAft>
            </a:pPr>
            <a:r>
              <a:rPr lang="en-US" sz="2800" dirty="0">
                <a:solidFill>
                  <a:schemeClr val="tx2"/>
                </a:solidFill>
                <a:latin typeface="Gilroy Medium" panose="00000600000000000000" pitchFamily="50" charset="0"/>
              </a:rPr>
              <a:t>Unsure? Below are some example layouts for a simple IGD presentation, which you can edit, to get you started.</a:t>
            </a:r>
            <a:endParaRPr lang="en-GB" sz="2800" dirty="0">
              <a:solidFill>
                <a:schemeClr val="tx2"/>
              </a:solidFill>
              <a:latin typeface="Gilroy Medium" panose="00000600000000000000" pitchFamily="50" charset="0"/>
            </a:endParaRPr>
          </a:p>
        </p:txBody>
      </p:sp>
      <p:pic>
        <p:nvPicPr>
          <p:cNvPr id="4" name="Picture 3" descr="Shape&#10;&#10;Description automatically generated with medium confidence">
            <a:extLst>
              <a:ext uri="{FF2B5EF4-FFF2-40B4-BE49-F238E27FC236}">
                <a16:creationId xmlns:a16="http://schemas.microsoft.com/office/drawing/2014/main" id="{65F1E8E4-462F-4149-9808-7A92B3D7C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pic>
        <p:nvPicPr>
          <p:cNvPr id="5" name="Picture 4" descr="Icon&#10;&#10;Description automatically generated">
            <a:extLst>
              <a:ext uri="{FF2B5EF4-FFF2-40B4-BE49-F238E27FC236}">
                <a16:creationId xmlns:a16="http://schemas.microsoft.com/office/drawing/2014/main" id="{82D0B8B1-9329-46F6-945A-DE1B8C648B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grpSp>
        <p:nvGrpSpPr>
          <p:cNvPr id="17" name="Group 16">
            <a:extLst>
              <a:ext uri="{FF2B5EF4-FFF2-40B4-BE49-F238E27FC236}">
                <a16:creationId xmlns:a16="http://schemas.microsoft.com/office/drawing/2014/main" id="{DB7D77D0-6B26-4354-A473-8A0A0BBB1FEF}"/>
              </a:ext>
            </a:extLst>
          </p:cNvPr>
          <p:cNvGrpSpPr/>
          <p:nvPr userDrawn="1"/>
        </p:nvGrpSpPr>
        <p:grpSpPr>
          <a:xfrm>
            <a:off x="838200" y="4718176"/>
            <a:ext cx="4198776" cy="1683828"/>
            <a:chOff x="838200" y="4157810"/>
            <a:chExt cx="4198776" cy="1683828"/>
          </a:xfrm>
        </p:grpSpPr>
        <p:pic>
          <p:nvPicPr>
            <p:cNvPr id="12" name="Picture 11" descr="A picture containing wall, person, person, indoor&#10;&#10;Description automatically generated">
              <a:extLst>
                <a:ext uri="{FF2B5EF4-FFF2-40B4-BE49-F238E27FC236}">
                  <a16:creationId xmlns:a16="http://schemas.microsoft.com/office/drawing/2014/main" id="{DF11A7F3-D1C9-4A25-848E-59841838996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838200" y="4719410"/>
              <a:ext cx="1270686" cy="1122228"/>
            </a:xfrm>
            <a:custGeom>
              <a:avLst/>
              <a:gdLst>
                <a:gd name="connsiteX0" fmla="*/ 0 w 1270686"/>
                <a:gd name="connsiteY0" fmla="*/ 0 h 1122228"/>
                <a:gd name="connsiteX1" fmla="*/ 1270686 w 1270686"/>
                <a:gd name="connsiteY1" fmla="*/ 0 h 1122228"/>
                <a:gd name="connsiteX2" fmla="*/ 1270686 w 1270686"/>
                <a:gd name="connsiteY2" fmla="*/ 853874 h 1122228"/>
                <a:gd name="connsiteX3" fmla="*/ 805883 w 1270686"/>
                <a:gd name="connsiteY3" fmla="*/ 1122228 h 1122228"/>
                <a:gd name="connsiteX4" fmla="*/ 0 w 1270686"/>
                <a:gd name="connsiteY4" fmla="*/ 1122228 h 1122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86" h="1122228">
                  <a:moveTo>
                    <a:pt x="0" y="0"/>
                  </a:moveTo>
                  <a:lnTo>
                    <a:pt x="1270686" y="0"/>
                  </a:lnTo>
                  <a:lnTo>
                    <a:pt x="1270686" y="853874"/>
                  </a:lnTo>
                  <a:lnTo>
                    <a:pt x="805883" y="1122228"/>
                  </a:lnTo>
                  <a:lnTo>
                    <a:pt x="0" y="1122228"/>
                  </a:lnTo>
                  <a:close/>
                </a:path>
              </a:pathLst>
            </a:custGeom>
          </p:spPr>
        </p:pic>
        <p:sp>
          <p:nvSpPr>
            <p:cNvPr id="13" name="TextBox 12">
              <a:extLst>
                <a:ext uri="{FF2B5EF4-FFF2-40B4-BE49-F238E27FC236}">
                  <a16:creationId xmlns:a16="http://schemas.microsoft.com/office/drawing/2014/main" id="{88622B64-5245-45AE-ADF4-E6B7BEDED8F8}"/>
                </a:ext>
              </a:extLst>
            </p:cNvPr>
            <p:cNvSpPr txBox="1"/>
            <p:nvPr userDrawn="1"/>
          </p:nvSpPr>
          <p:spPr>
            <a:xfrm>
              <a:off x="838200" y="4157810"/>
              <a:ext cx="4198776" cy="404831"/>
            </a:xfrm>
            <a:prstGeom prst="rect">
              <a:avLst/>
            </a:prstGeom>
          </p:spPr>
          <p:txBody>
            <a:bodyPr vert="horz" lIns="0" tIns="45720" rIns="91440" bIns="45720" rtlCol="0">
              <a:normAutofit/>
            </a:bodyPr>
            <a:lstStyle>
              <a:lvl1pPr indent="0" defTabSz="914377">
                <a:lnSpc>
                  <a:spcPct val="110000"/>
                </a:lnSpc>
                <a:spcBef>
                  <a:spcPts val="1000"/>
                </a:spcBef>
                <a:buFont typeface="Arial" panose="020B0604020202020204" pitchFamily="34" charset="0"/>
                <a:buNone/>
                <a:defRPr sz="1600">
                  <a:solidFill>
                    <a:schemeClr val="accent1"/>
                  </a:solidFill>
                  <a:latin typeface="+mj-lt"/>
                </a:defRPr>
              </a:lvl1pPr>
              <a:lvl2pPr marL="801688" indent="-344488" defTabSz="914377">
                <a:lnSpc>
                  <a:spcPct val="110000"/>
                </a:lnSpc>
                <a:spcBef>
                  <a:spcPts val="500"/>
                </a:spcBef>
                <a:buClr>
                  <a:srgbClr val="008CC8"/>
                </a:buClr>
                <a:buSzPct val="80000"/>
                <a:buFontTx/>
                <a:buBlip>
                  <a:blip r:embed="rId5"/>
                </a:buBlip>
                <a:defRPr sz="2800">
                  <a:solidFill>
                    <a:schemeClr val="tx2"/>
                  </a:solidFill>
                  <a:latin typeface="Gilroy Medium" panose="00000600000000000000" pitchFamily="50" charset="0"/>
                </a:defRPr>
              </a:lvl2pPr>
              <a:lvl3pPr marL="1346200" indent="-431800" defTabSz="914377">
                <a:lnSpc>
                  <a:spcPct val="110000"/>
                </a:lnSpc>
                <a:spcBef>
                  <a:spcPts val="500"/>
                </a:spcBef>
                <a:buClr>
                  <a:srgbClr val="B9E613"/>
                </a:buClr>
                <a:buSzPct val="80000"/>
                <a:buFontTx/>
                <a:buBlip>
                  <a:blip r:embed="rId6"/>
                </a:buBlip>
                <a:defRPr sz="2200">
                  <a:solidFill>
                    <a:schemeClr val="tx2"/>
                  </a:solidFill>
                  <a:latin typeface="Gilroy Medium" panose="00000600000000000000" pitchFamily="50" charset="0"/>
                </a:defRPr>
              </a:lvl3pPr>
              <a:lvl4pPr marL="1612900" indent="-241300" defTabSz="914377">
                <a:lnSpc>
                  <a:spcPct val="110000"/>
                </a:lnSpc>
                <a:spcBef>
                  <a:spcPts val="500"/>
                </a:spcBef>
                <a:buClr>
                  <a:srgbClr val="FF8C00"/>
                </a:buClr>
                <a:buSzPct val="80000"/>
                <a:buFontTx/>
                <a:buBlip>
                  <a:blip r:embed="rId7"/>
                </a:buBlip>
                <a:defRPr sz="1800">
                  <a:solidFill>
                    <a:schemeClr val="tx2"/>
                  </a:solidFill>
                  <a:latin typeface="Gilroy Medium" panose="00000600000000000000" pitchFamily="50" charset="0"/>
                </a:defRPr>
              </a:lvl4pPr>
              <a:lvl5pPr marL="2155825" indent="-327025" defTabSz="914377">
                <a:lnSpc>
                  <a:spcPct val="110000"/>
                </a:lnSpc>
                <a:spcBef>
                  <a:spcPts val="500"/>
                </a:spcBef>
                <a:buClr>
                  <a:srgbClr val="9000A0"/>
                </a:buClr>
                <a:buSzPct val="80000"/>
                <a:buFontTx/>
                <a:buBlip>
                  <a:blip r:embed="rId8"/>
                </a:buBlip>
                <a:defRPr sz="1600">
                  <a:solidFill>
                    <a:schemeClr val="tx2"/>
                  </a:solidFill>
                  <a:latin typeface="Gilroy Medium" panose="00000600000000000000" pitchFamily="50" charset="0"/>
                </a:defRPr>
              </a:lvl5pPr>
              <a:lvl6pPr marL="2514537" indent="-228594" defTabSz="914377">
                <a:lnSpc>
                  <a:spcPct val="90000"/>
                </a:lnSpc>
                <a:spcBef>
                  <a:spcPts val="500"/>
                </a:spcBef>
                <a:buFont typeface="Arial" panose="020B0604020202020204" pitchFamily="34" charset="0"/>
                <a:buChar char="•"/>
                <a:defRPr sz="1800"/>
              </a:lvl6pPr>
              <a:lvl7pPr marL="2971726" indent="-228594" defTabSz="914377">
                <a:lnSpc>
                  <a:spcPct val="90000"/>
                </a:lnSpc>
                <a:spcBef>
                  <a:spcPts val="500"/>
                </a:spcBef>
                <a:buFont typeface="Arial" panose="020B0604020202020204" pitchFamily="34" charset="0"/>
                <a:buChar char="•"/>
                <a:defRPr sz="1800"/>
              </a:lvl7pPr>
              <a:lvl8pPr marL="3428914" indent="-228594" defTabSz="914377">
                <a:lnSpc>
                  <a:spcPct val="90000"/>
                </a:lnSpc>
                <a:spcBef>
                  <a:spcPts val="500"/>
                </a:spcBef>
                <a:buFont typeface="Arial" panose="020B0604020202020204" pitchFamily="34" charset="0"/>
                <a:buChar char="•"/>
                <a:defRPr sz="1800"/>
              </a:lvl8pPr>
              <a:lvl9pPr marL="3886103" indent="-228594" defTabSz="914377">
                <a:lnSpc>
                  <a:spcPct val="90000"/>
                </a:lnSpc>
                <a:spcBef>
                  <a:spcPts val="500"/>
                </a:spcBef>
                <a:buFont typeface="Arial" panose="020B0604020202020204" pitchFamily="34" charset="0"/>
                <a:buChar char="•"/>
                <a:defRPr sz="1800"/>
              </a:lvl9pPr>
            </a:lstStyle>
            <a:p>
              <a:pPr lvl="0"/>
              <a:r>
                <a:rPr lang="en-US" dirty="0"/>
                <a:t>For queries or support, please contact:</a:t>
              </a:r>
              <a:endParaRPr lang="en-GB" dirty="0"/>
            </a:p>
          </p:txBody>
        </p:sp>
        <p:sp>
          <p:nvSpPr>
            <p:cNvPr id="14" name="TextBox 13">
              <a:extLst>
                <a:ext uri="{FF2B5EF4-FFF2-40B4-BE49-F238E27FC236}">
                  <a16:creationId xmlns:a16="http://schemas.microsoft.com/office/drawing/2014/main" id="{9AEB708F-3DA5-418C-A455-D4095AB271F9}"/>
                </a:ext>
              </a:extLst>
            </p:cNvPr>
            <p:cNvSpPr txBox="1"/>
            <p:nvPr userDrawn="1"/>
          </p:nvSpPr>
          <p:spPr>
            <a:xfrm>
              <a:off x="2232687" y="4727655"/>
              <a:ext cx="2039597" cy="254311"/>
            </a:xfrm>
            <a:prstGeom prst="rect">
              <a:avLst/>
            </a:prstGeom>
          </p:spPr>
          <p:txBody>
            <a:bodyPr vert="horz" lIns="91440" tIns="45720" rIns="91440" bIns="45720" rtlCol="0">
              <a:noAutofit/>
            </a:bodyPr>
            <a:lstStyle>
              <a:lvl1pPr indent="0" defTabSz="914377">
                <a:lnSpc>
                  <a:spcPct val="110000"/>
                </a:lnSpc>
                <a:spcBef>
                  <a:spcPts val="1000"/>
                </a:spcBef>
                <a:buFont typeface="Arial" panose="020B0604020202020204" pitchFamily="34" charset="0"/>
                <a:buNone/>
                <a:defRPr sz="1200">
                  <a:solidFill>
                    <a:schemeClr val="accent2"/>
                  </a:solidFill>
                </a:defRPr>
              </a:lvl1pPr>
              <a:lvl2pPr marL="801688" indent="-344488" defTabSz="914377">
                <a:lnSpc>
                  <a:spcPct val="110000"/>
                </a:lnSpc>
                <a:spcBef>
                  <a:spcPts val="500"/>
                </a:spcBef>
                <a:buClr>
                  <a:srgbClr val="008CC8"/>
                </a:buClr>
                <a:buSzPct val="80000"/>
                <a:buFontTx/>
                <a:buBlip>
                  <a:blip r:embed="rId5"/>
                </a:buBlip>
                <a:defRPr sz="2800">
                  <a:solidFill>
                    <a:schemeClr val="tx2"/>
                  </a:solidFill>
                  <a:latin typeface="Gilroy Medium" panose="00000600000000000000" pitchFamily="50" charset="0"/>
                </a:defRPr>
              </a:lvl2pPr>
              <a:lvl3pPr marL="1346200" indent="-431800" defTabSz="914377">
                <a:lnSpc>
                  <a:spcPct val="110000"/>
                </a:lnSpc>
                <a:spcBef>
                  <a:spcPts val="500"/>
                </a:spcBef>
                <a:buClr>
                  <a:srgbClr val="B9E613"/>
                </a:buClr>
                <a:buSzPct val="80000"/>
                <a:buFontTx/>
                <a:buBlip>
                  <a:blip r:embed="rId6"/>
                </a:buBlip>
                <a:defRPr sz="2200">
                  <a:solidFill>
                    <a:schemeClr val="tx2"/>
                  </a:solidFill>
                  <a:latin typeface="Gilroy Medium" panose="00000600000000000000" pitchFamily="50" charset="0"/>
                </a:defRPr>
              </a:lvl3pPr>
              <a:lvl4pPr marL="1612900" indent="-241300" defTabSz="914377">
                <a:lnSpc>
                  <a:spcPct val="110000"/>
                </a:lnSpc>
                <a:spcBef>
                  <a:spcPts val="500"/>
                </a:spcBef>
                <a:buClr>
                  <a:srgbClr val="FF8C00"/>
                </a:buClr>
                <a:buSzPct val="80000"/>
                <a:buFontTx/>
                <a:buBlip>
                  <a:blip r:embed="rId7"/>
                </a:buBlip>
                <a:defRPr sz="1800">
                  <a:solidFill>
                    <a:schemeClr val="tx2"/>
                  </a:solidFill>
                  <a:latin typeface="Gilroy Medium" panose="00000600000000000000" pitchFamily="50" charset="0"/>
                </a:defRPr>
              </a:lvl4pPr>
              <a:lvl5pPr marL="2155825" indent="-327025" defTabSz="914377">
                <a:lnSpc>
                  <a:spcPct val="110000"/>
                </a:lnSpc>
                <a:spcBef>
                  <a:spcPts val="500"/>
                </a:spcBef>
                <a:buClr>
                  <a:srgbClr val="9000A0"/>
                </a:buClr>
                <a:buSzPct val="80000"/>
                <a:buFontTx/>
                <a:buBlip>
                  <a:blip r:embed="rId8"/>
                </a:buBlip>
                <a:defRPr sz="1600">
                  <a:solidFill>
                    <a:schemeClr val="tx2"/>
                  </a:solidFill>
                  <a:latin typeface="Gilroy Medium" panose="00000600000000000000" pitchFamily="50" charset="0"/>
                </a:defRPr>
              </a:lvl5pPr>
              <a:lvl6pPr marL="2514537" indent="-228594" defTabSz="914377">
                <a:lnSpc>
                  <a:spcPct val="90000"/>
                </a:lnSpc>
                <a:spcBef>
                  <a:spcPts val="500"/>
                </a:spcBef>
                <a:buFont typeface="Arial" panose="020B0604020202020204" pitchFamily="34" charset="0"/>
                <a:buChar char="•"/>
                <a:defRPr sz="1800"/>
              </a:lvl6pPr>
              <a:lvl7pPr marL="2971726" indent="-228594" defTabSz="914377">
                <a:lnSpc>
                  <a:spcPct val="90000"/>
                </a:lnSpc>
                <a:spcBef>
                  <a:spcPts val="500"/>
                </a:spcBef>
                <a:buFont typeface="Arial" panose="020B0604020202020204" pitchFamily="34" charset="0"/>
                <a:buChar char="•"/>
                <a:defRPr sz="1800"/>
              </a:lvl7pPr>
              <a:lvl8pPr marL="3428914" indent="-228594" defTabSz="914377">
                <a:lnSpc>
                  <a:spcPct val="90000"/>
                </a:lnSpc>
                <a:spcBef>
                  <a:spcPts val="500"/>
                </a:spcBef>
                <a:buFont typeface="Arial" panose="020B0604020202020204" pitchFamily="34" charset="0"/>
                <a:buChar char="•"/>
                <a:defRPr sz="1800"/>
              </a:lvl8pPr>
              <a:lvl9pPr marL="3886103" indent="-228594" defTabSz="914377">
                <a:lnSpc>
                  <a:spcPct val="90000"/>
                </a:lnSpc>
                <a:spcBef>
                  <a:spcPts val="500"/>
                </a:spcBef>
                <a:buFont typeface="Arial" panose="020B0604020202020204" pitchFamily="34" charset="0"/>
                <a:buChar char="•"/>
                <a:defRPr sz="1800"/>
              </a:lvl9pPr>
            </a:lstStyle>
            <a:p>
              <a:pPr lvl="0"/>
              <a:r>
                <a:rPr lang="en-US" dirty="0">
                  <a:latin typeface="Gilroy Medium" panose="00000600000000000000" pitchFamily="50" charset="0"/>
                </a:rPr>
                <a:t>Marcus Flowerdew-Clarke</a:t>
              </a:r>
              <a:endParaRPr lang="en-GB" dirty="0">
                <a:latin typeface="Gilroy Medium" panose="00000600000000000000" pitchFamily="50" charset="0"/>
              </a:endParaRPr>
            </a:p>
          </p:txBody>
        </p:sp>
        <p:sp>
          <p:nvSpPr>
            <p:cNvPr id="15" name="TextBox 14">
              <a:extLst>
                <a:ext uri="{FF2B5EF4-FFF2-40B4-BE49-F238E27FC236}">
                  <a16:creationId xmlns:a16="http://schemas.microsoft.com/office/drawing/2014/main" id="{1743B6CC-D629-4FCC-93EE-0A3132FE20C9}"/>
                </a:ext>
              </a:extLst>
            </p:cNvPr>
            <p:cNvSpPr txBox="1"/>
            <p:nvPr userDrawn="1"/>
          </p:nvSpPr>
          <p:spPr>
            <a:xfrm>
              <a:off x="2232687" y="4969490"/>
              <a:ext cx="1202911" cy="254311"/>
            </a:xfrm>
            <a:prstGeom prst="rect">
              <a:avLst/>
            </a:prstGeom>
          </p:spPr>
          <p:txBody>
            <a:bodyPr vert="horz" lIns="91440" tIns="45720" rIns="91440" bIns="45720" rtlCol="0">
              <a:noAutofit/>
            </a:bodyPr>
            <a:lstStyle>
              <a:lvl1pPr indent="0" defTabSz="914377">
                <a:lnSpc>
                  <a:spcPct val="110000"/>
                </a:lnSpc>
                <a:spcBef>
                  <a:spcPts val="1000"/>
                </a:spcBef>
                <a:buFont typeface="Arial" panose="020B0604020202020204" pitchFamily="34" charset="0"/>
                <a:buNone/>
                <a:defRPr sz="1100">
                  <a:solidFill>
                    <a:schemeClr val="tx2"/>
                  </a:solidFill>
                </a:defRPr>
              </a:lvl1pPr>
              <a:lvl2pPr marL="801688" indent="-344488" defTabSz="914377">
                <a:lnSpc>
                  <a:spcPct val="110000"/>
                </a:lnSpc>
                <a:spcBef>
                  <a:spcPts val="500"/>
                </a:spcBef>
                <a:buClr>
                  <a:srgbClr val="008CC8"/>
                </a:buClr>
                <a:buSzPct val="80000"/>
                <a:buFontTx/>
                <a:buBlip>
                  <a:blip r:embed="rId5"/>
                </a:buBlip>
                <a:defRPr sz="2800">
                  <a:solidFill>
                    <a:schemeClr val="tx2"/>
                  </a:solidFill>
                  <a:latin typeface="Gilroy Medium" panose="00000600000000000000" pitchFamily="50" charset="0"/>
                </a:defRPr>
              </a:lvl2pPr>
              <a:lvl3pPr marL="1346200" indent="-431800" defTabSz="914377">
                <a:lnSpc>
                  <a:spcPct val="110000"/>
                </a:lnSpc>
                <a:spcBef>
                  <a:spcPts val="500"/>
                </a:spcBef>
                <a:buClr>
                  <a:srgbClr val="B9E613"/>
                </a:buClr>
                <a:buSzPct val="80000"/>
                <a:buFontTx/>
                <a:buBlip>
                  <a:blip r:embed="rId6"/>
                </a:buBlip>
                <a:defRPr sz="2200">
                  <a:solidFill>
                    <a:schemeClr val="tx2"/>
                  </a:solidFill>
                  <a:latin typeface="Gilroy Medium" panose="00000600000000000000" pitchFamily="50" charset="0"/>
                </a:defRPr>
              </a:lvl3pPr>
              <a:lvl4pPr marL="1612900" indent="-241300" defTabSz="914377">
                <a:lnSpc>
                  <a:spcPct val="110000"/>
                </a:lnSpc>
                <a:spcBef>
                  <a:spcPts val="500"/>
                </a:spcBef>
                <a:buClr>
                  <a:srgbClr val="FF8C00"/>
                </a:buClr>
                <a:buSzPct val="80000"/>
                <a:buFontTx/>
                <a:buBlip>
                  <a:blip r:embed="rId7"/>
                </a:buBlip>
                <a:defRPr sz="1800">
                  <a:solidFill>
                    <a:schemeClr val="tx2"/>
                  </a:solidFill>
                  <a:latin typeface="Gilroy Medium" panose="00000600000000000000" pitchFamily="50" charset="0"/>
                </a:defRPr>
              </a:lvl4pPr>
              <a:lvl5pPr marL="2155825" indent="-327025" defTabSz="914377">
                <a:lnSpc>
                  <a:spcPct val="110000"/>
                </a:lnSpc>
                <a:spcBef>
                  <a:spcPts val="500"/>
                </a:spcBef>
                <a:buClr>
                  <a:srgbClr val="9000A0"/>
                </a:buClr>
                <a:buSzPct val="80000"/>
                <a:buFontTx/>
                <a:buBlip>
                  <a:blip r:embed="rId8"/>
                </a:buBlip>
                <a:defRPr sz="1600">
                  <a:solidFill>
                    <a:schemeClr val="tx2"/>
                  </a:solidFill>
                  <a:latin typeface="Gilroy Medium" panose="00000600000000000000" pitchFamily="50" charset="0"/>
                </a:defRPr>
              </a:lvl5pPr>
              <a:lvl6pPr marL="2514537" indent="-228594" defTabSz="914377">
                <a:lnSpc>
                  <a:spcPct val="90000"/>
                </a:lnSpc>
                <a:spcBef>
                  <a:spcPts val="500"/>
                </a:spcBef>
                <a:buFont typeface="Arial" panose="020B0604020202020204" pitchFamily="34" charset="0"/>
                <a:buChar char="•"/>
                <a:defRPr sz="1800"/>
              </a:lvl6pPr>
              <a:lvl7pPr marL="2971726" indent="-228594" defTabSz="914377">
                <a:lnSpc>
                  <a:spcPct val="90000"/>
                </a:lnSpc>
                <a:spcBef>
                  <a:spcPts val="500"/>
                </a:spcBef>
                <a:buFont typeface="Arial" panose="020B0604020202020204" pitchFamily="34" charset="0"/>
                <a:buChar char="•"/>
                <a:defRPr sz="1800"/>
              </a:lvl7pPr>
              <a:lvl8pPr marL="3428914" indent="-228594" defTabSz="914377">
                <a:lnSpc>
                  <a:spcPct val="90000"/>
                </a:lnSpc>
                <a:spcBef>
                  <a:spcPts val="500"/>
                </a:spcBef>
                <a:buFont typeface="Arial" panose="020B0604020202020204" pitchFamily="34" charset="0"/>
                <a:buChar char="•"/>
                <a:defRPr sz="1800"/>
              </a:lvl8pPr>
              <a:lvl9pPr marL="3886103" indent="-228594" defTabSz="914377">
                <a:lnSpc>
                  <a:spcPct val="90000"/>
                </a:lnSpc>
                <a:spcBef>
                  <a:spcPts val="500"/>
                </a:spcBef>
                <a:buFont typeface="Arial" panose="020B0604020202020204" pitchFamily="34" charset="0"/>
                <a:buChar char="•"/>
                <a:defRPr sz="1800"/>
              </a:lvl9pPr>
            </a:lstStyle>
            <a:p>
              <a:pPr lvl="0"/>
              <a:r>
                <a:rPr lang="en-US" dirty="0">
                  <a:latin typeface="Gilroy Medium" panose="00000600000000000000" pitchFamily="50" charset="0"/>
                </a:rPr>
                <a:t>Head of Design</a:t>
              </a:r>
              <a:endParaRPr lang="en-GB" dirty="0">
                <a:latin typeface="Gilroy Medium" panose="00000600000000000000" pitchFamily="50" charset="0"/>
              </a:endParaRPr>
            </a:p>
          </p:txBody>
        </p:sp>
        <p:sp>
          <p:nvSpPr>
            <p:cNvPr id="16" name="TextBox 15">
              <a:extLst>
                <a:ext uri="{FF2B5EF4-FFF2-40B4-BE49-F238E27FC236}">
                  <a16:creationId xmlns:a16="http://schemas.microsoft.com/office/drawing/2014/main" id="{E60C11C7-2105-4AFA-B7D1-9DFBB521296F}"/>
                </a:ext>
              </a:extLst>
            </p:cNvPr>
            <p:cNvSpPr txBox="1"/>
            <p:nvPr userDrawn="1"/>
          </p:nvSpPr>
          <p:spPr>
            <a:xfrm>
              <a:off x="2232687" y="5318335"/>
              <a:ext cx="1408115" cy="249930"/>
            </a:xfrm>
            <a:prstGeom prst="rect">
              <a:avLst/>
            </a:prstGeom>
          </p:spPr>
          <p:txBody>
            <a:bodyPr vert="horz" lIns="91440" tIns="45720" rIns="91440" bIns="45720" rtlCol="0">
              <a:noAutofit/>
            </a:bodyPr>
            <a:lstStyle>
              <a:defPPr>
                <a:defRPr lang="en-US"/>
              </a:defPPr>
              <a:lvl1pPr lvl="0" indent="0" defTabSz="914377">
                <a:lnSpc>
                  <a:spcPct val="110000"/>
                </a:lnSpc>
                <a:spcBef>
                  <a:spcPts val="1000"/>
                </a:spcBef>
                <a:buFont typeface="Arial" panose="020B0604020202020204" pitchFamily="34" charset="0"/>
                <a:buNone/>
                <a:defRPr sz="1100">
                  <a:solidFill>
                    <a:schemeClr val="tx2"/>
                  </a:solidFill>
                </a:defRPr>
              </a:lvl1pPr>
              <a:lvl2pPr marL="801688" indent="-344488" defTabSz="914377">
                <a:lnSpc>
                  <a:spcPct val="110000"/>
                </a:lnSpc>
                <a:spcBef>
                  <a:spcPts val="500"/>
                </a:spcBef>
                <a:buClr>
                  <a:srgbClr val="008CC8"/>
                </a:buClr>
                <a:buSzPct val="80000"/>
                <a:buFontTx/>
                <a:buBlip>
                  <a:blip r:embed="rId5"/>
                </a:buBlip>
                <a:defRPr sz="2800">
                  <a:solidFill>
                    <a:schemeClr val="tx2"/>
                  </a:solidFill>
                  <a:latin typeface="Gilroy Medium" panose="00000600000000000000" pitchFamily="50" charset="0"/>
                </a:defRPr>
              </a:lvl2pPr>
              <a:lvl3pPr marL="1346200" indent="-431800" defTabSz="914377">
                <a:lnSpc>
                  <a:spcPct val="110000"/>
                </a:lnSpc>
                <a:spcBef>
                  <a:spcPts val="500"/>
                </a:spcBef>
                <a:buClr>
                  <a:srgbClr val="B9E613"/>
                </a:buClr>
                <a:buSzPct val="80000"/>
                <a:buFontTx/>
                <a:buBlip>
                  <a:blip r:embed="rId6"/>
                </a:buBlip>
                <a:defRPr sz="2200">
                  <a:solidFill>
                    <a:schemeClr val="tx2"/>
                  </a:solidFill>
                  <a:latin typeface="Gilroy Medium" panose="00000600000000000000" pitchFamily="50" charset="0"/>
                </a:defRPr>
              </a:lvl3pPr>
              <a:lvl4pPr marL="1612900" indent="-241300" defTabSz="914377">
                <a:lnSpc>
                  <a:spcPct val="110000"/>
                </a:lnSpc>
                <a:spcBef>
                  <a:spcPts val="500"/>
                </a:spcBef>
                <a:buClr>
                  <a:srgbClr val="FF8C00"/>
                </a:buClr>
                <a:buSzPct val="80000"/>
                <a:buFontTx/>
                <a:buBlip>
                  <a:blip r:embed="rId7"/>
                </a:buBlip>
                <a:defRPr sz="1800">
                  <a:solidFill>
                    <a:schemeClr val="tx2"/>
                  </a:solidFill>
                  <a:latin typeface="Gilroy Medium" panose="00000600000000000000" pitchFamily="50" charset="0"/>
                </a:defRPr>
              </a:lvl4pPr>
              <a:lvl5pPr marL="2155825" indent="-327025" defTabSz="914377">
                <a:lnSpc>
                  <a:spcPct val="110000"/>
                </a:lnSpc>
                <a:spcBef>
                  <a:spcPts val="500"/>
                </a:spcBef>
                <a:buClr>
                  <a:srgbClr val="9000A0"/>
                </a:buClr>
                <a:buSzPct val="80000"/>
                <a:buFontTx/>
                <a:buBlip>
                  <a:blip r:embed="rId8"/>
                </a:buBlip>
                <a:defRPr sz="1600">
                  <a:solidFill>
                    <a:schemeClr val="tx2"/>
                  </a:solidFill>
                  <a:latin typeface="Gilroy Medium" panose="00000600000000000000" pitchFamily="50" charset="0"/>
                </a:defRPr>
              </a:lvl5pPr>
              <a:lvl6pPr marL="2514537" indent="-228594" defTabSz="914377">
                <a:lnSpc>
                  <a:spcPct val="90000"/>
                </a:lnSpc>
                <a:spcBef>
                  <a:spcPts val="500"/>
                </a:spcBef>
                <a:buFont typeface="Arial" panose="020B0604020202020204" pitchFamily="34" charset="0"/>
                <a:buChar char="•"/>
                <a:defRPr sz="1800"/>
              </a:lvl6pPr>
              <a:lvl7pPr marL="2971726" indent="-228594" defTabSz="914377">
                <a:lnSpc>
                  <a:spcPct val="90000"/>
                </a:lnSpc>
                <a:spcBef>
                  <a:spcPts val="500"/>
                </a:spcBef>
                <a:buFont typeface="Arial" panose="020B0604020202020204" pitchFamily="34" charset="0"/>
                <a:buChar char="•"/>
                <a:defRPr sz="1800"/>
              </a:lvl7pPr>
              <a:lvl8pPr marL="3428914" indent="-228594" defTabSz="914377">
                <a:lnSpc>
                  <a:spcPct val="90000"/>
                </a:lnSpc>
                <a:spcBef>
                  <a:spcPts val="500"/>
                </a:spcBef>
                <a:buFont typeface="Arial" panose="020B0604020202020204" pitchFamily="34" charset="0"/>
                <a:buChar char="•"/>
                <a:defRPr sz="1800"/>
              </a:lvl8pPr>
              <a:lvl9pPr marL="3886103" indent="-228594" defTabSz="914377">
                <a:lnSpc>
                  <a:spcPct val="90000"/>
                </a:lnSpc>
                <a:spcBef>
                  <a:spcPts val="500"/>
                </a:spcBef>
                <a:buFont typeface="Arial" panose="020B0604020202020204" pitchFamily="34" charset="0"/>
                <a:buChar char="•"/>
                <a:defRPr sz="1800"/>
              </a:lvl9pPr>
            </a:lstStyle>
            <a:p>
              <a:pPr lvl="0"/>
              <a:r>
                <a:rPr lang="en-US" dirty="0">
                  <a:latin typeface="Gilroy Medium" panose="00000600000000000000" pitchFamily="50" charset="0"/>
                </a:rPr>
                <a:t>marcus@igd.com</a:t>
              </a:r>
              <a:endParaRPr lang="en-GB" dirty="0">
                <a:latin typeface="Gilroy Medium" panose="00000600000000000000" pitchFamily="50" charset="0"/>
              </a:endParaRPr>
            </a:p>
          </p:txBody>
        </p:sp>
      </p:grpSp>
      <p:sp>
        <p:nvSpPr>
          <p:cNvPr id="18" name="TextBox 17">
            <a:extLst>
              <a:ext uri="{FF2B5EF4-FFF2-40B4-BE49-F238E27FC236}">
                <a16:creationId xmlns:a16="http://schemas.microsoft.com/office/drawing/2014/main" id="{20189EA3-E8C6-4201-B243-249F2167AD44}"/>
              </a:ext>
            </a:extLst>
          </p:cNvPr>
          <p:cNvSpPr txBox="1"/>
          <p:nvPr userDrawn="1"/>
        </p:nvSpPr>
        <p:spPr>
          <a:xfrm>
            <a:off x="10078976" y="6621410"/>
            <a:ext cx="2113024" cy="236590"/>
          </a:xfrm>
          <a:prstGeom prst="rect">
            <a:avLst/>
          </a:prstGeom>
        </p:spPr>
        <p:txBody>
          <a:bodyPr vert="horz" lIns="0" tIns="0" rIns="108000" bIns="10800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gn="r"/>
            <a:r>
              <a:rPr lang="en-US" sz="800" dirty="0">
                <a:latin typeface="Gilroy Medium" panose="00000600000000000000" pitchFamily="50" charset="0"/>
              </a:rPr>
              <a:t>Version 3, February 2021</a:t>
            </a:r>
            <a:endParaRPr lang="en-GB" sz="800" dirty="0">
              <a:latin typeface="Gilroy Medium" panose="00000600000000000000" pitchFamily="50" charset="0"/>
            </a:endParaRPr>
          </a:p>
        </p:txBody>
      </p:sp>
    </p:spTree>
    <p:extLst>
      <p:ext uri="{BB962C8B-B14F-4D97-AF65-F5344CB8AC3E}">
        <p14:creationId xmlns:p14="http://schemas.microsoft.com/office/powerpoint/2010/main" val="179824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7">
    <p:bg>
      <p:bgPr>
        <a:solidFill>
          <a:schemeClr val="accent2"/>
        </a:solidFill>
        <a:effectLst/>
      </p:bgPr>
    </p:bg>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4CDB8306-3FDE-403B-8F2D-CB384B9A86AA}"/>
              </a:ext>
            </a:extLst>
          </p:cNvPr>
          <p:cNvSpPr>
            <a:spLocks noGrp="1"/>
          </p:cNvSpPr>
          <p:nvPr>
            <p:ph type="body" sz="quarter" idx="10" hasCustomPrompt="1"/>
          </p:nvPr>
        </p:nvSpPr>
        <p:spPr>
          <a:xfrm>
            <a:off x="7657200" y="0"/>
            <a:ext cx="4534800" cy="6858000"/>
          </a:xfrm>
          <a:custGeom>
            <a:avLst/>
            <a:gdLst>
              <a:gd name="connsiteX0" fmla="*/ 0 w 4534800"/>
              <a:gd name="connsiteY0" fmla="*/ 0 h 6858000"/>
              <a:gd name="connsiteX1" fmla="*/ 432000 w 4534800"/>
              <a:gd name="connsiteY1" fmla="*/ 0 h 6858000"/>
              <a:gd name="connsiteX2" fmla="*/ 432000 w 4534800"/>
              <a:gd name="connsiteY2" fmla="*/ 5279814 h 6858000"/>
              <a:gd name="connsiteX3" fmla="*/ 4032000 w 4534800"/>
              <a:gd name="connsiteY3" fmla="*/ 3203576 h 6858000"/>
              <a:gd name="connsiteX4" fmla="*/ 4032000 w 4534800"/>
              <a:gd name="connsiteY4" fmla="*/ 0 h 6858000"/>
              <a:gd name="connsiteX5" fmla="*/ 4534800 w 4534800"/>
              <a:gd name="connsiteY5" fmla="*/ 0 h 6858000"/>
              <a:gd name="connsiteX6" fmla="*/ 4534800 w 4534800"/>
              <a:gd name="connsiteY6" fmla="*/ 6858000 h 6858000"/>
              <a:gd name="connsiteX7" fmla="*/ 4032000 w 4534800"/>
              <a:gd name="connsiteY7" fmla="*/ 6858000 h 6858000"/>
              <a:gd name="connsiteX8" fmla="*/ 4032000 w 4534800"/>
              <a:gd name="connsiteY8" fmla="*/ 4344168 h 6858000"/>
              <a:gd name="connsiteX9" fmla="*/ 432000 w 4534800"/>
              <a:gd name="connsiteY9" fmla="*/ 6429317 h 6858000"/>
              <a:gd name="connsiteX10" fmla="*/ 432000 w 4534800"/>
              <a:gd name="connsiteY10" fmla="*/ 6858000 h 6858000"/>
              <a:gd name="connsiteX11" fmla="*/ 0 w 45348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4800" h="6858000">
                <a:moveTo>
                  <a:pt x="0" y="0"/>
                </a:moveTo>
                <a:lnTo>
                  <a:pt x="432000" y="0"/>
                </a:lnTo>
                <a:lnTo>
                  <a:pt x="432000" y="5279814"/>
                </a:lnTo>
                <a:lnTo>
                  <a:pt x="4032000" y="3203576"/>
                </a:lnTo>
                <a:lnTo>
                  <a:pt x="4032000" y="0"/>
                </a:lnTo>
                <a:lnTo>
                  <a:pt x="4534800" y="0"/>
                </a:lnTo>
                <a:lnTo>
                  <a:pt x="4534800" y="6858000"/>
                </a:lnTo>
                <a:lnTo>
                  <a:pt x="4032000" y="6858000"/>
                </a:lnTo>
                <a:lnTo>
                  <a:pt x="4032000" y="4344168"/>
                </a:lnTo>
                <a:lnTo>
                  <a:pt x="432000" y="6429317"/>
                </a:lnTo>
                <a:lnTo>
                  <a:pt x="432000" y="6858000"/>
                </a:lnTo>
                <a:lnTo>
                  <a:pt x="0" y="6858000"/>
                </a:lnTo>
                <a:close/>
              </a:path>
            </a:pathLst>
          </a:custGeom>
          <a:solidFill>
            <a:schemeClr val="accent2"/>
          </a:solidFill>
        </p:spPr>
        <p:txBody>
          <a:bodyPr wrap="square">
            <a:noAutofit/>
          </a:bodyPr>
          <a:lstStyle>
            <a:lvl1pPr>
              <a:defRPr>
                <a:solidFill>
                  <a:schemeClr val="accent2"/>
                </a:solidFill>
              </a:defRPr>
            </a:lvl1pPr>
          </a:lstStyle>
          <a:p>
            <a:pPr lvl="0"/>
            <a:r>
              <a:rPr lang="en-GB" dirty="0"/>
              <a:t> </a:t>
            </a:r>
          </a:p>
        </p:txBody>
      </p:sp>
      <p:sp>
        <p:nvSpPr>
          <p:cNvPr id="12" name="Title 1">
            <a:extLst>
              <a:ext uri="{FF2B5EF4-FFF2-40B4-BE49-F238E27FC236}">
                <a16:creationId xmlns:a16="http://schemas.microsoft.com/office/drawing/2014/main" id="{4AE058F9-227B-493E-8A2A-43F5D7FFFF8C}"/>
              </a:ext>
            </a:extLst>
          </p:cNvPr>
          <p:cNvSpPr>
            <a:spLocks noGrp="1"/>
          </p:cNvSpPr>
          <p:nvPr>
            <p:ph type="ctrTitle"/>
          </p:nvPr>
        </p:nvSpPr>
        <p:spPr>
          <a:xfrm>
            <a:off x="432000" y="1781497"/>
            <a:ext cx="7225200" cy="1542671"/>
          </a:xfrm>
        </p:spPr>
        <p:txBody>
          <a:bodyPr lIns="36000" tIns="108000" rIns="36000" bIns="108000" anchor="b">
            <a:normAutofit/>
          </a:bodyPr>
          <a:lstStyle>
            <a:lvl1pPr algn="l">
              <a:lnSpc>
                <a:spcPct val="100000"/>
              </a:lnSpc>
              <a:spcBef>
                <a:spcPts val="600"/>
              </a:spcBef>
              <a:spcAft>
                <a:spcPts val="600"/>
              </a:spcAft>
              <a:defRPr sz="5400" b="1" baseline="0">
                <a:solidFill>
                  <a:schemeClr val="bg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C6409AAD-F496-42EC-BEE1-AC85BD268B40}"/>
              </a:ext>
            </a:extLst>
          </p:cNvPr>
          <p:cNvSpPr>
            <a:spLocks noGrp="1"/>
          </p:cNvSpPr>
          <p:nvPr>
            <p:ph type="subTitle" idx="1"/>
          </p:nvPr>
        </p:nvSpPr>
        <p:spPr>
          <a:xfrm>
            <a:off x="432000" y="3384373"/>
            <a:ext cx="5558400" cy="1248953"/>
          </a:xfrm>
        </p:spPr>
        <p:txBody>
          <a:bodyPr lIns="36000" tIns="108000" rIns="36000" bIns="108000">
            <a:normAutofit/>
          </a:bodyPr>
          <a:lstStyle>
            <a:lvl1pPr marL="0" indent="0" algn="l">
              <a:lnSpc>
                <a:spcPct val="110000"/>
              </a:lnSpc>
              <a:spcBef>
                <a:spcPts val="600"/>
              </a:spcBef>
              <a:spcAft>
                <a:spcPts val="600"/>
              </a:spcAft>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Logo&#10;&#10;Description automatically generated">
            <a:extLst>
              <a:ext uri="{FF2B5EF4-FFF2-40B4-BE49-F238E27FC236}">
                <a16:creationId xmlns:a16="http://schemas.microsoft.com/office/drawing/2014/main" id="{F94BDBBA-E054-4D81-9E26-FC3B123301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48819" y="5636292"/>
            <a:ext cx="1908381" cy="612000"/>
          </a:xfrm>
          <a:prstGeom prst="rect">
            <a:avLst/>
          </a:prstGeom>
        </p:spPr>
      </p:pic>
      <p:sp>
        <p:nvSpPr>
          <p:cNvPr id="14" name="Rectangle 13">
            <a:extLst>
              <a:ext uri="{FF2B5EF4-FFF2-40B4-BE49-F238E27FC236}">
                <a16:creationId xmlns:a16="http://schemas.microsoft.com/office/drawing/2014/main" id="{8F90DEFF-839E-4F07-934F-83E89B95D157}"/>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P7</a:t>
            </a:r>
            <a:endParaRPr lang="en-GB" sz="1200" b="1" dirty="0">
              <a:solidFill>
                <a:schemeClr val="accent4"/>
              </a:solidFill>
              <a:latin typeface="Gilroy Medium" panose="00000600000000000000" pitchFamily="50" charset="0"/>
            </a:endParaRPr>
          </a:p>
        </p:txBody>
      </p:sp>
      <p:sp>
        <p:nvSpPr>
          <p:cNvPr id="9" name="Picture Placeholder 31">
            <a:extLst>
              <a:ext uri="{FF2B5EF4-FFF2-40B4-BE49-F238E27FC236}">
                <a16:creationId xmlns:a16="http://schemas.microsoft.com/office/drawing/2014/main" id="{8F2F89B3-69BE-4B9A-A8E5-A33CA0CD25BD}"/>
              </a:ext>
            </a:extLst>
          </p:cNvPr>
          <p:cNvSpPr>
            <a:spLocks noGrp="1"/>
          </p:cNvSpPr>
          <p:nvPr>
            <p:ph type="pic" sz="quarter" idx="11"/>
          </p:nvPr>
        </p:nvSpPr>
        <p:spPr>
          <a:xfrm>
            <a:off x="7841410" y="0"/>
            <a:ext cx="4106175" cy="6858000"/>
          </a:xfrm>
        </p:spPr>
        <p:txBody>
          <a:bodyPr anchor="t"/>
          <a:lstStyle>
            <a:lvl1pPr algn="ctr">
              <a:defRPr>
                <a:solidFill>
                  <a:schemeClr val="accent3"/>
                </a:solidFill>
                <a:latin typeface="Gilroy ExtraBold" panose="00000900000000000000" pitchFamily="50" charset="0"/>
              </a:defRPr>
            </a:lvl1pPr>
          </a:lstStyle>
          <a:p>
            <a:r>
              <a:rPr lang="en-US" dirty="0"/>
              <a:t>Click icon to add picture</a:t>
            </a:r>
            <a:endParaRPr lang="en-GB" dirty="0"/>
          </a:p>
        </p:txBody>
      </p:sp>
      <p:sp>
        <p:nvSpPr>
          <p:cNvPr id="8" name="Rectangle 7">
            <a:extLst>
              <a:ext uri="{FF2B5EF4-FFF2-40B4-BE49-F238E27FC236}">
                <a16:creationId xmlns:a16="http://schemas.microsoft.com/office/drawing/2014/main" id="{CAE05BCB-E4E5-4755-AF0A-AC5128A09DBF}"/>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Tree>
    <p:extLst>
      <p:ext uri="{BB962C8B-B14F-4D97-AF65-F5344CB8AC3E}">
        <p14:creationId xmlns:p14="http://schemas.microsoft.com/office/powerpoint/2010/main" val="10752651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93">
    <p:bg>
      <p:bgPr>
        <a:solidFill>
          <a:schemeClr val="accent2"/>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DEEDFB29-D487-4C00-99DA-B3102A7EF34B}"/>
              </a:ext>
            </a:extLst>
          </p:cNvPr>
          <p:cNvSpPr>
            <a:spLocks noGrp="1"/>
          </p:cNvSpPr>
          <p:nvPr>
            <p:ph type="body" sz="quarter" idx="22"/>
          </p:nvPr>
        </p:nvSpPr>
        <p:spPr>
          <a:xfrm>
            <a:off x="8187267" y="609598"/>
            <a:ext cx="3191404" cy="4837159"/>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3">
            <a:extLst>
              <a:ext uri="{FF2B5EF4-FFF2-40B4-BE49-F238E27FC236}">
                <a16:creationId xmlns:a16="http://schemas.microsoft.com/office/drawing/2014/main" id="{3F55B7EC-E991-479C-8BED-E6ACB5070DE1}"/>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5455443"/>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0 h 4258396"/>
              <a:gd name="connsiteX1" fmla="*/ 2393157 w 2393157"/>
              <a:gd name="connsiteY1" fmla="*/ 1858 h 4258396"/>
              <a:gd name="connsiteX2" fmla="*/ 2391568 w 2393157"/>
              <a:gd name="connsiteY2" fmla="*/ 3929687 h 4258396"/>
              <a:gd name="connsiteX3" fmla="*/ 1841500 w 2393157"/>
              <a:gd name="connsiteY3" fmla="*/ 4258396 h 4258396"/>
              <a:gd name="connsiteX4" fmla="*/ 0 w 2393157"/>
              <a:gd name="connsiteY4" fmla="*/ 4255918 h 4258396"/>
              <a:gd name="connsiteX5" fmla="*/ 0 w 2393157"/>
              <a:gd name="connsiteY5" fmla="*/ 0 h 4258396"/>
              <a:gd name="connsiteX0" fmla="*/ 0 w 2393157"/>
              <a:gd name="connsiteY0" fmla="*/ 1 h 4258397"/>
              <a:gd name="connsiteX1" fmla="*/ 2393157 w 2393157"/>
              <a:gd name="connsiteY1" fmla="*/ 0 h 4258397"/>
              <a:gd name="connsiteX2" fmla="*/ 2391568 w 2393157"/>
              <a:gd name="connsiteY2" fmla="*/ 3929688 h 4258397"/>
              <a:gd name="connsiteX3" fmla="*/ 1841500 w 2393157"/>
              <a:gd name="connsiteY3" fmla="*/ 4258397 h 4258397"/>
              <a:gd name="connsiteX4" fmla="*/ 0 w 2393157"/>
              <a:gd name="connsiteY4" fmla="*/ 4255919 h 4258397"/>
              <a:gd name="connsiteX5" fmla="*/ 0 w 2393157"/>
              <a:gd name="connsiteY5" fmla="*/ 1 h 425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258397">
                <a:moveTo>
                  <a:pt x="0" y="1"/>
                </a:moveTo>
                <a:lnTo>
                  <a:pt x="2393157" y="0"/>
                </a:lnTo>
                <a:cubicBezTo>
                  <a:pt x="2392627" y="1350169"/>
                  <a:pt x="2392098" y="2579519"/>
                  <a:pt x="2391568" y="3929688"/>
                </a:cubicBezTo>
                <a:lnTo>
                  <a:pt x="1841500" y="4258397"/>
                </a:lnTo>
                <a:lnTo>
                  <a:pt x="0" y="4255919"/>
                </a:lnTo>
                <a:lnTo>
                  <a:pt x="0" y="1"/>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pic>
        <p:nvPicPr>
          <p:cNvPr id="7" name="Picture 6" descr="A picture containing graphical user interface&#10;&#10;Description automatically generated">
            <a:extLst>
              <a:ext uri="{FF2B5EF4-FFF2-40B4-BE49-F238E27FC236}">
                <a16:creationId xmlns:a16="http://schemas.microsoft.com/office/drawing/2014/main" id="{E0C94955-72DE-406E-8EE8-4A145D54167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5" name="Rectangle 14">
            <a:extLst>
              <a:ext uri="{FF2B5EF4-FFF2-40B4-BE49-F238E27FC236}">
                <a16:creationId xmlns:a16="http://schemas.microsoft.com/office/drawing/2014/main" id="{0A457C30-EA41-417A-B03E-FD0CC86CEE3F}"/>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9" name="Footer Placeholder 4">
            <a:extLst>
              <a:ext uri="{FF2B5EF4-FFF2-40B4-BE49-F238E27FC236}">
                <a16:creationId xmlns:a16="http://schemas.microsoft.com/office/drawing/2014/main" id="{7EFE6FA2-57AF-4556-871B-433A72A1CF06}"/>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63D3E65C-20A4-499C-BE3E-EE90D9D79457}"/>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4" name="Text Placeholder 3">
            <a:extLst>
              <a:ext uri="{FF2B5EF4-FFF2-40B4-BE49-F238E27FC236}">
                <a16:creationId xmlns:a16="http://schemas.microsoft.com/office/drawing/2014/main" id="{C52F272F-C00D-4A2F-B6A8-90B3025296E5}"/>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3" name="Rectangle 12">
            <a:extLst>
              <a:ext uri="{FF2B5EF4-FFF2-40B4-BE49-F238E27FC236}">
                <a16:creationId xmlns:a16="http://schemas.microsoft.com/office/drawing/2014/main" id="{477CB372-08F2-4785-9DD4-0A1AC2601952}"/>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P93</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46832687"/>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94">
    <p:bg>
      <p:bgPr>
        <a:solidFill>
          <a:schemeClr val="accent1"/>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DEEDFB29-D487-4C00-99DA-B3102A7EF34B}"/>
              </a:ext>
            </a:extLst>
          </p:cNvPr>
          <p:cNvSpPr>
            <a:spLocks noGrp="1"/>
          </p:cNvSpPr>
          <p:nvPr>
            <p:ph type="body" sz="quarter" idx="22"/>
          </p:nvPr>
        </p:nvSpPr>
        <p:spPr>
          <a:xfrm>
            <a:off x="8187267" y="609598"/>
            <a:ext cx="3191404" cy="4837159"/>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3">
            <a:extLst>
              <a:ext uri="{FF2B5EF4-FFF2-40B4-BE49-F238E27FC236}">
                <a16:creationId xmlns:a16="http://schemas.microsoft.com/office/drawing/2014/main" id="{3F55B7EC-E991-479C-8BED-E6ACB5070DE1}"/>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5455443"/>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0 h 4258396"/>
              <a:gd name="connsiteX1" fmla="*/ 2393157 w 2393157"/>
              <a:gd name="connsiteY1" fmla="*/ 1858 h 4258396"/>
              <a:gd name="connsiteX2" fmla="*/ 2391568 w 2393157"/>
              <a:gd name="connsiteY2" fmla="*/ 3929687 h 4258396"/>
              <a:gd name="connsiteX3" fmla="*/ 1841500 w 2393157"/>
              <a:gd name="connsiteY3" fmla="*/ 4258396 h 4258396"/>
              <a:gd name="connsiteX4" fmla="*/ 0 w 2393157"/>
              <a:gd name="connsiteY4" fmla="*/ 4255918 h 4258396"/>
              <a:gd name="connsiteX5" fmla="*/ 0 w 2393157"/>
              <a:gd name="connsiteY5" fmla="*/ 0 h 4258396"/>
              <a:gd name="connsiteX0" fmla="*/ 0 w 2393157"/>
              <a:gd name="connsiteY0" fmla="*/ 1 h 4258397"/>
              <a:gd name="connsiteX1" fmla="*/ 2393157 w 2393157"/>
              <a:gd name="connsiteY1" fmla="*/ 0 h 4258397"/>
              <a:gd name="connsiteX2" fmla="*/ 2391568 w 2393157"/>
              <a:gd name="connsiteY2" fmla="*/ 3929688 h 4258397"/>
              <a:gd name="connsiteX3" fmla="*/ 1841500 w 2393157"/>
              <a:gd name="connsiteY3" fmla="*/ 4258397 h 4258397"/>
              <a:gd name="connsiteX4" fmla="*/ 0 w 2393157"/>
              <a:gd name="connsiteY4" fmla="*/ 4255919 h 4258397"/>
              <a:gd name="connsiteX5" fmla="*/ 0 w 2393157"/>
              <a:gd name="connsiteY5" fmla="*/ 1 h 425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258397">
                <a:moveTo>
                  <a:pt x="0" y="1"/>
                </a:moveTo>
                <a:lnTo>
                  <a:pt x="2393157" y="0"/>
                </a:lnTo>
                <a:cubicBezTo>
                  <a:pt x="2392627" y="1350169"/>
                  <a:pt x="2392098" y="2579519"/>
                  <a:pt x="2391568" y="3929688"/>
                </a:cubicBezTo>
                <a:lnTo>
                  <a:pt x="1841500" y="4258397"/>
                </a:lnTo>
                <a:lnTo>
                  <a:pt x="0" y="4255919"/>
                </a:lnTo>
                <a:lnTo>
                  <a:pt x="0" y="1"/>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pic>
        <p:nvPicPr>
          <p:cNvPr id="9" name="Picture 8" descr="Shape&#10;&#10;Description automatically generated with medium confidence">
            <a:extLst>
              <a:ext uri="{FF2B5EF4-FFF2-40B4-BE49-F238E27FC236}">
                <a16:creationId xmlns:a16="http://schemas.microsoft.com/office/drawing/2014/main" id="{9F30F39D-8C12-4468-8213-8D8F9BFF4414}"/>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Rectangle 12">
            <a:extLst>
              <a:ext uri="{FF2B5EF4-FFF2-40B4-BE49-F238E27FC236}">
                <a16:creationId xmlns:a16="http://schemas.microsoft.com/office/drawing/2014/main" id="{6E5CBCB5-A377-4BAC-AFD4-E8A8945078E2}"/>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5EC8A630-F59C-48F5-9039-11C4629FDF1D}"/>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81383C99-9B3D-4864-BDF2-32C7FB81A073}"/>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4" name="Text Placeholder 3">
            <a:extLst>
              <a:ext uri="{FF2B5EF4-FFF2-40B4-BE49-F238E27FC236}">
                <a16:creationId xmlns:a16="http://schemas.microsoft.com/office/drawing/2014/main" id="{2D75754A-546B-488C-9069-70A5DBE8B3A2}"/>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5" name="Rectangle 14">
            <a:extLst>
              <a:ext uri="{FF2B5EF4-FFF2-40B4-BE49-F238E27FC236}">
                <a16:creationId xmlns:a16="http://schemas.microsoft.com/office/drawing/2014/main" id="{D0F8EC54-7C24-438C-8856-0302E138E2E4}"/>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P94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129213277"/>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95">
    <p:bg>
      <p:bgPr>
        <a:solidFill>
          <a:schemeClr val="tx2"/>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DEEDFB29-D487-4C00-99DA-B3102A7EF34B}"/>
              </a:ext>
            </a:extLst>
          </p:cNvPr>
          <p:cNvSpPr>
            <a:spLocks noGrp="1"/>
          </p:cNvSpPr>
          <p:nvPr>
            <p:ph type="body" sz="quarter" idx="22"/>
          </p:nvPr>
        </p:nvSpPr>
        <p:spPr>
          <a:xfrm>
            <a:off x="8187267" y="609598"/>
            <a:ext cx="3191404" cy="4837159"/>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3">
            <a:extLst>
              <a:ext uri="{FF2B5EF4-FFF2-40B4-BE49-F238E27FC236}">
                <a16:creationId xmlns:a16="http://schemas.microsoft.com/office/drawing/2014/main" id="{3F55B7EC-E991-479C-8BED-E6ACB5070DE1}"/>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5455443"/>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0 h 4258396"/>
              <a:gd name="connsiteX1" fmla="*/ 2393157 w 2393157"/>
              <a:gd name="connsiteY1" fmla="*/ 1858 h 4258396"/>
              <a:gd name="connsiteX2" fmla="*/ 2391568 w 2393157"/>
              <a:gd name="connsiteY2" fmla="*/ 3929687 h 4258396"/>
              <a:gd name="connsiteX3" fmla="*/ 1841500 w 2393157"/>
              <a:gd name="connsiteY3" fmla="*/ 4258396 h 4258396"/>
              <a:gd name="connsiteX4" fmla="*/ 0 w 2393157"/>
              <a:gd name="connsiteY4" fmla="*/ 4255918 h 4258396"/>
              <a:gd name="connsiteX5" fmla="*/ 0 w 2393157"/>
              <a:gd name="connsiteY5" fmla="*/ 0 h 4258396"/>
              <a:gd name="connsiteX0" fmla="*/ 0 w 2393157"/>
              <a:gd name="connsiteY0" fmla="*/ 1 h 4258397"/>
              <a:gd name="connsiteX1" fmla="*/ 2393157 w 2393157"/>
              <a:gd name="connsiteY1" fmla="*/ 0 h 4258397"/>
              <a:gd name="connsiteX2" fmla="*/ 2391568 w 2393157"/>
              <a:gd name="connsiteY2" fmla="*/ 3929688 h 4258397"/>
              <a:gd name="connsiteX3" fmla="*/ 1841500 w 2393157"/>
              <a:gd name="connsiteY3" fmla="*/ 4258397 h 4258397"/>
              <a:gd name="connsiteX4" fmla="*/ 0 w 2393157"/>
              <a:gd name="connsiteY4" fmla="*/ 4255919 h 4258397"/>
              <a:gd name="connsiteX5" fmla="*/ 0 w 2393157"/>
              <a:gd name="connsiteY5" fmla="*/ 1 h 425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258397">
                <a:moveTo>
                  <a:pt x="0" y="1"/>
                </a:moveTo>
                <a:lnTo>
                  <a:pt x="2393157" y="0"/>
                </a:lnTo>
                <a:cubicBezTo>
                  <a:pt x="2392627" y="1350169"/>
                  <a:pt x="2392098" y="2579519"/>
                  <a:pt x="2391568" y="3929688"/>
                </a:cubicBezTo>
                <a:lnTo>
                  <a:pt x="1841500" y="4258397"/>
                </a:lnTo>
                <a:lnTo>
                  <a:pt x="0" y="4255919"/>
                </a:lnTo>
                <a:lnTo>
                  <a:pt x="0" y="1"/>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pic>
        <p:nvPicPr>
          <p:cNvPr id="9" name="Picture 8" descr="Shape&#10;&#10;Description automatically generated with medium confidence">
            <a:extLst>
              <a:ext uri="{FF2B5EF4-FFF2-40B4-BE49-F238E27FC236}">
                <a16:creationId xmlns:a16="http://schemas.microsoft.com/office/drawing/2014/main" id="{A358985B-37E9-4645-A083-AD1A4A9DDF5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Rectangle 12">
            <a:extLst>
              <a:ext uri="{FF2B5EF4-FFF2-40B4-BE49-F238E27FC236}">
                <a16:creationId xmlns:a16="http://schemas.microsoft.com/office/drawing/2014/main" id="{773888A2-7147-4E38-8839-AC807B07E751}"/>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9AB4DB59-E87A-4F93-9455-2983EABFA342}"/>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E9863654-AA42-4856-806A-BE55CD1CCB84}"/>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4" name="Text Placeholder 3">
            <a:extLst>
              <a:ext uri="{FF2B5EF4-FFF2-40B4-BE49-F238E27FC236}">
                <a16:creationId xmlns:a16="http://schemas.microsoft.com/office/drawing/2014/main" id="{E301FD4E-D855-4AE5-91F8-5A692631485D}"/>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5" name="Rectangle 14">
            <a:extLst>
              <a:ext uri="{FF2B5EF4-FFF2-40B4-BE49-F238E27FC236}">
                <a16:creationId xmlns:a16="http://schemas.microsoft.com/office/drawing/2014/main" id="{9C5DBD82-497F-4A36-BA3F-625E0565407B}"/>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P95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177492869"/>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9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rgbClr val="330072"/>
                </a:solidFill>
              </a:defRPr>
            </a:lvl1pPr>
          </a:lstStyle>
          <a:p>
            <a:r>
              <a:rPr lang="en-US"/>
              <a:t>Click to edit Master title style</a:t>
            </a:r>
            <a:endParaRPr lang="en-GB" dirty="0"/>
          </a:p>
        </p:txBody>
      </p:sp>
      <p:sp>
        <p:nvSpPr>
          <p:cNvPr id="10" name="Text Placeholder 3">
            <a:extLst>
              <a:ext uri="{FF2B5EF4-FFF2-40B4-BE49-F238E27FC236}">
                <a16:creationId xmlns:a16="http://schemas.microsoft.com/office/drawing/2014/main" id="{4E28C0E5-FAA2-429C-A1FD-F9096BBA9BA5}"/>
              </a:ext>
            </a:extLst>
          </p:cNvPr>
          <p:cNvSpPr>
            <a:spLocks noGrp="1"/>
          </p:cNvSpPr>
          <p:nvPr>
            <p:ph type="body" sz="quarter" idx="14"/>
          </p:nvPr>
        </p:nvSpPr>
        <p:spPr>
          <a:xfrm>
            <a:off x="837671" y="3589859"/>
            <a:ext cx="3191404" cy="2556941"/>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E96397FC-4D81-49D5-802C-27ACF8C8B5C7}"/>
              </a:ext>
            </a:extLst>
          </p:cNvPr>
          <p:cNvSpPr>
            <a:spLocks noGrp="1"/>
          </p:cNvSpPr>
          <p:nvPr>
            <p:ph type="body" sz="quarter" idx="22"/>
          </p:nvPr>
        </p:nvSpPr>
        <p:spPr>
          <a:xfrm>
            <a:off x="8187267" y="609598"/>
            <a:ext cx="3166533" cy="4837159"/>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3">
            <a:extLst>
              <a:ext uri="{FF2B5EF4-FFF2-40B4-BE49-F238E27FC236}">
                <a16:creationId xmlns:a16="http://schemas.microsoft.com/office/drawing/2014/main" id="{6DD5B356-2EBF-4B16-A126-26933E5F2BA7}"/>
              </a:ext>
            </a:extLst>
          </p:cNvPr>
          <p:cNvSpPr>
            <a:spLocks noGrp="1"/>
          </p:cNvSpPr>
          <p:nvPr>
            <p:ph type="pic" sz="quarter" idx="24"/>
          </p:nvPr>
        </p:nvSpPr>
        <p:spPr>
          <a:xfrm>
            <a:off x="4523318" y="3584576"/>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rgbClr val="373A36"/>
                </a:solidFill>
              </a:defRPr>
            </a:lvl1pPr>
          </a:lstStyle>
          <a:p>
            <a:r>
              <a:rPr lang="en-US" dirty="0"/>
              <a:t>Click icon to add picture</a:t>
            </a:r>
            <a:endParaRPr lang="en-GB" dirty="0"/>
          </a:p>
        </p:txBody>
      </p:sp>
      <p:pic>
        <p:nvPicPr>
          <p:cNvPr id="13" name="Picture 12" descr="Shape&#10;&#10;Description automatically generated with medium confidence">
            <a:extLst>
              <a:ext uri="{FF2B5EF4-FFF2-40B4-BE49-F238E27FC236}">
                <a16:creationId xmlns:a16="http://schemas.microsoft.com/office/drawing/2014/main" id="{A23B779C-BF4C-4224-9955-640430E4CE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8" name="Text Placeholder 3">
            <a:extLst>
              <a:ext uri="{FF2B5EF4-FFF2-40B4-BE49-F238E27FC236}">
                <a16:creationId xmlns:a16="http://schemas.microsoft.com/office/drawing/2014/main" id="{3B151607-0ED7-4076-9587-DEB3EBB90EB1}"/>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FFB8CFCD-BBA9-45C5-940F-A0E788BAB124}"/>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P96</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25081129"/>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97">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13" name="Text Placeholder 3">
            <a:extLst>
              <a:ext uri="{FF2B5EF4-FFF2-40B4-BE49-F238E27FC236}">
                <a16:creationId xmlns:a16="http://schemas.microsoft.com/office/drawing/2014/main" id="{EB7C004B-BE19-427E-8D77-C2B0D74D379B}"/>
              </a:ext>
            </a:extLst>
          </p:cNvPr>
          <p:cNvSpPr>
            <a:spLocks noGrp="1"/>
          </p:cNvSpPr>
          <p:nvPr>
            <p:ph type="body" sz="quarter" idx="22"/>
          </p:nvPr>
        </p:nvSpPr>
        <p:spPr>
          <a:xfrm>
            <a:off x="8187267" y="609598"/>
            <a:ext cx="3191404" cy="4837159"/>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3">
            <a:extLst>
              <a:ext uri="{FF2B5EF4-FFF2-40B4-BE49-F238E27FC236}">
                <a16:creationId xmlns:a16="http://schemas.microsoft.com/office/drawing/2014/main" id="{71BBE274-88AE-4496-B112-60A381C5465C}"/>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3">
            <a:extLst>
              <a:ext uri="{FF2B5EF4-FFF2-40B4-BE49-F238E27FC236}">
                <a16:creationId xmlns:a16="http://schemas.microsoft.com/office/drawing/2014/main" id="{CCAAEF83-CBE5-472A-A2EF-3257C5F34628}"/>
              </a:ext>
            </a:extLst>
          </p:cNvPr>
          <p:cNvSpPr>
            <a:spLocks noGrp="1"/>
          </p:cNvSpPr>
          <p:nvPr>
            <p:ph type="pic" sz="quarter" idx="24"/>
          </p:nvPr>
        </p:nvSpPr>
        <p:spPr>
          <a:xfrm>
            <a:off x="4523318" y="3584576"/>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2"/>
                </a:solidFill>
              </a:defRPr>
            </a:lvl1pPr>
          </a:lstStyle>
          <a:p>
            <a:r>
              <a:rPr lang="en-US" dirty="0"/>
              <a:t>Click icon to add picture</a:t>
            </a:r>
            <a:endParaRPr lang="en-GB" dirty="0"/>
          </a:p>
        </p:txBody>
      </p:sp>
      <p:pic>
        <p:nvPicPr>
          <p:cNvPr id="10" name="Picture 9" descr="A picture containing graphical user interface&#10;&#10;Description automatically generated">
            <a:extLst>
              <a:ext uri="{FF2B5EF4-FFF2-40B4-BE49-F238E27FC236}">
                <a16:creationId xmlns:a16="http://schemas.microsoft.com/office/drawing/2014/main" id="{7385B96D-4BA0-4824-AB4E-A71400B1C298}"/>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5" name="Rectangle 14">
            <a:extLst>
              <a:ext uri="{FF2B5EF4-FFF2-40B4-BE49-F238E27FC236}">
                <a16:creationId xmlns:a16="http://schemas.microsoft.com/office/drawing/2014/main" id="{1825823F-0BE7-4693-97A8-210E6471DF4D}"/>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1" name="Footer Placeholder 4">
            <a:extLst>
              <a:ext uri="{FF2B5EF4-FFF2-40B4-BE49-F238E27FC236}">
                <a16:creationId xmlns:a16="http://schemas.microsoft.com/office/drawing/2014/main" id="{73AD0148-F215-43AA-9E3E-EB59E5A2D8BC}"/>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80E95CDB-B23F-4851-BFC4-285573E08AED}"/>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8" name="Text Placeholder 3">
            <a:extLst>
              <a:ext uri="{FF2B5EF4-FFF2-40B4-BE49-F238E27FC236}">
                <a16:creationId xmlns:a16="http://schemas.microsoft.com/office/drawing/2014/main" id="{B60B5C01-FAA7-429A-B213-CB28FCEAF0C6}"/>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53A09A44-CDF9-49BA-895F-6C4311628AD9}"/>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P97</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197271820"/>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98">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13" name="Text Placeholder 3">
            <a:extLst>
              <a:ext uri="{FF2B5EF4-FFF2-40B4-BE49-F238E27FC236}">
                <a16:creationId xmlns:a16="http://schemas.microsoft.com/office/drawing/2014/main" id="{EB7C004B-BE19-427E-8D77-C2B0D74D379B}"/>
              </a:ext>
            </a:extLst>
          </p:cNvPr>
          <p:cNvSpPr>
            <a:spLocks noGrp="1"/>
          </p:cNvSpPr>
          <p:nvPr>
            <p:ph type="body" sz="quarter" idx="22"/>
          </p:nvPr>
        </p:nvSpPr>
        <p:spPr>
          <a:xfrm>
            <a:off x="8187267" y="609598"/>
            <a:ext cx="3191404" cy="4837159"/>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3">
            <a:extLst>
              <a:ext uri="{FF2B5EF4-FFF2-40B4-BE49-F238E27FC236}">
                <a16:creationId xmlns:a16="http://schemas.microsoft.com/office/drawing/2014/main" id="{71BBE274-88AE-4496-B112-60A381C5465C}"/>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3">
            <a:extLst>
              <a:ext uri="{FF2B5EF4-FFF2-40B4-BE49-F238E27FC236}">
                <a16:creationId xmlns:a16="http://schemas.microsoft.com/office/drawing/2014/main" id="{805C1E3F-C1D3-40C9-AE45-79018F82AEF3}"/>
              </a:ext>
            </a:extLst>
          </p:cNvPr>
          <p:cNvSpPr>
            <a:spLocks noGrp="1"/>
          </p:cNvSpPr>
          <p:nvPr>
            <p:ph type="pic" sz="quarter" idx="24"/>
          </p:nvPr>
        </p:nvSpPr>
        <p:spPr>
          <a:xfrm>
            <a:off x="4523318" y="3584576"/>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2"/>
                </a:solidFill>
              </a:defRPr>
            </a:lvl1pPr>
          </a:lstStyle>
          <a:p>
            <a:r>
              <a:rPr lang="en-US" dirty="0"/>
              <a:t>Click icon to add picture</a:t>
            </a:r>
            <a:endParaRPr lang="en-GB" dirty="0"/>
          </a:p>
        </p:txBody>
      </p:sp>
      <p:pic>
        <p:nvPicPr>
          <p:cNvPr id="10" name="Picture 9" descr="Shape&#10;&#10;Description automatically generated with medium confidence">
            <a:extLst>
              <a:ext uri="{FF2B5EF4-FFF2-40B4-BE49-F238E27FC236}">
                <a16:creationId xmlns:a16="http://schemas.microsoft.com/office/drawing/2014/main" id="{3853293E-B828-4CD0-A782-20F8926703F2}"/>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5" name="Rectangle 14">
            <a:extLst>
              <a:ext uri="{FF2B5EF4-FFF2-40B4-BE49-F238E27FC236}">
                <a16:creationId xmlns:a16="http://schemas.microsoft.com/office/drawing/2014/main" id="{FFE74C1A-3195-40AD-9EBC-2AE24B3061DC}"/>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1" name="Footer Placeholder 4">
            <a:extLst>
              <a:ext uri="{FF2B5EF4-FFF2-40B4-BE49-F238E27FC236}">
                <a16:creationId xmlns:a16="http://schemas.microsoft.com/office/drawing/2014/main" id="{20671DBA-346F-4555-A2A5-B1DC3A4BFC52}"/>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6E26713B-D40B-4D81-91A3-32D308BFCC19}"/>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8" name="Text Placeholder 3">
            <a:extLst>
              <a:ext uri="{FF2B5EF4-FFF2-40B4-BE49-F238E27FC236}">
                <a16:creationId xmlns:a16="http://schemas.microsoft.com/office/drawing/2014/main" id="{C62BA6A5-B87B-4EEA-82C2-A96A4A13C207}"/>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FA458720-A48D-48CA-A84A-39E424C762AD}"/>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P98</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858351053"/>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99">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13" name="Text Placeholder 3">
            <a:extLst>
              <a:ext uri="{FF2B5EF4-FFF2-40B4-BE49-F238E27FC236}">
                <a16:creationId xmlns:a16="http://schemas.microsoft.com/office/drawing/2014/main" id="{EB7C004B-BE19-427E-8D77-C2B0D74D379B}"/>
              </a:ext>
            </a:extLst>
          </p:cNvPr>
          <p:cNvSpPr>
            <a:spLocks noGrp="1"/>
          </p:cNvSpPr>
          <p:nvPr>
            <p:ph type="body" sz="quarter" idx="22"/>
          </p:nvPr>
        </p:nvSpPr>
        <p:spPr>
          <a:xfrm>
            <a:off x="8187267" y="609598"/>
            <a:ext cx="3191404" cy="4837159"/>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3">
            <a:extLst>
              <a:ext uri="{FF2B5EF4-FFF2-40B4-BE49-F238E27FC236}">
                <a16:creationId xmlns:a16="http://schemas.microsoft.com/office/drawing/2014/main" id="{71BBE274-88AE-4496-B112-60A381C5465C}"/>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3">
            <a:extLst>
              <a:ext uri="{FF2B5EF4-FFF2-40B4-BE49-F238E27FC236}">
                <a16:creationId xmlns:a16="http://schemas.microsoft.com/office/drawing/2014/main" id="{B025F33C-46B6-4C69-B28F-CD68AB85A3C1}"/>
              </a:ext>
            </a:extLst>
          </p:cNvPr>
          <p:cNvSpPr>
            <a:spLocks noGrp="1"/>
          </p:cNvSpPr>
          <p:nvPr>
            <p:ph type="pic" sz="quarter" idx="24"/>
          </p:nvPr>
        </p:nvSpPr>
        <p:spPr>
          <a:xfrm>
            <a:off x="4523318" y="3584576"/>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2"/>
                </a:solidFill>
              </a:defRPr>
            </a:lvl1pPr>
          </a:lstStyle>
          <a:p>
            <a:r>
              <a:rPr lang="en-US" dirty="0"/>
              <a:t>Click icon to add picture</a:t>
            </a:r>
            <a:endParaRPr lang="en-GB" dirty="0"/>
          </a:p>
        </p:txBody>
      </p:sp>
      <p:pic>
        <p:nvPicPr>
          <p:cNvPr id="10" name="Picture 9" descr="Shape&#10;&#10;Description automatically generated with medium confidence">
            <a:extLst>
              <a:ext uri="{FF2B5EF4-FFF2-40B4-BE49-F238E27FC236}">
                <a16:creationId xmlns:a16="http://schemas.microsoft.com/office/drawing/2014/main" id="{30813879-7BBB-4A2D-9BC6-8F2A7A5690FC}"/>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5" name="Rectangle 14">
            <a:extLst>
              <a:ext uri="{FF2B5EF4-FFF2-40B4-BE49-F238E27FC236}">
                <a16:creationId xmlns:a16="http://schemas.microsoft.com/office/drawing/2014/main" id="{C2B60889-74DB-4C3B-B8BA-7DC968AFEEDC}"/>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1" name="Footer Placeholder 4">
            <a:extLst>
              <a:ext uri="{FF2B5EF4-FFF2-40B4-BE49-F238E27FC236}">
                <a16:creationId xmlns:a16="http://schemas.microsoft.com/office/drawing/2014/main" id="{67DBBE97-1ACA-4680-88CB-981E401FA83E}"/>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9CD8C92D-1C31-4F6A-BBAE-9122BF4BF4A3}"/>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8" name="Text Placeholder 3">
            <a:extLst>
              <a:ext uri="{FF2B5EF4-FFF2-40B4-BE49-F238E27FC236}">
                <a16:creationId xmlns:a16="http://schemas.microsoft.com/office/drawing/2014/main" id="{A8BDE318-807B-4A46-9508-D99C790E5C56}"/>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8135E395-5E39-45E4-9B63-8419A02FB170}"/>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P99</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677881334"/>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100">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rgbClr val="330072"/>
                </a:solidFill>
              </a:defRPr>
            </a:lvl1pPr>
          </a:lstStyle>
          <a:p>
            <a:r>
              <a:rPr lang="en-US"/>
              <a:t>Click to edit Master title style</a:t>
            </a:r>
            <a:endParaRPr lang="en-GB" dirty="0"/>
          </a:p>
        </p:txBody>
      </p:sp>
      <p:sp>
        <p:nvSpPr>
          <p:cNvPr id="7" name="Picture Placeholder 3">
            <a:extLst>
              <a:ext uri="{FF2B5EF4-FFF2-40B4-BE49-F238E27FC236}">
                <a16:creationId xmlns:a16="http://schemas.microsoft.com/office/drawing/2014/main" id="{CFA39578-48D5-4477-A042-6D48B9D3B60A}"/>
              </a:ext>
            </a:extLst>
          </p:cNvPr>
          <p:cNvSpPr>
            <a:spLocks noGrp="1"/>
          </p:cNvSpPr>
          <p:nvPr>
            <p:ph type="pic" sz="quarter" idx="22"/>
          </p:nvPr>
        </p:nvSpPr>
        <p:spPr>
          <a:xfrm>
            <a:off x="835449" y="3589859"/>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8" name="Text Placeholder 3">
            <a:extLst>
              <a:ext uri="{FF2B5EF4-FFF2-40B4-BE49-F238E27FC236}">
                <a16:creationId xmlns:a16="http://schemas.microsoft.com/office/drawing/2014/main" id="{0E484381-78E9-4757-9D46-F60431074CFC}"/>
              </a:ext>
            </a:extLst>
          </p:cNvPr>
          <p:cNvSpPr>
            <a:spLocks noGrp="1"/>
          </p:cNvSpPr>
          <p:nvPr>
            <p:ph type="body" sz="quarter" idx="23"/>
          </p:nvPr>
        </p:nvSpPr>
        <p:spPr>
          <a:xfrm>
            <a:off x="4522790" y="3589859"/>
            <a:ext cx="3191404" cy="2556941"/>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3">
            <a:extLst>
              <a:ext uri="{FF2B5EF4-FFF2-40B4-BE49-F238E27FC236}">
                <a16:creationId xmlns:a16="http://schemas.microsoft.com/office/drawing/2014/main" id="{994C155B-28C0-4F54-93D2-6E4FCB50B1CC}"/>
              </a:ext>
            </a:extLst>
          </p:cNvPr>
          <p:cNvSpPr>
            <a:spLocks noGrp="1"/>
          </p:cNvSpPr>
          <p:nvPr>
            <p:ph type="body" sz="quarter" idx="24"/>
          </p:nvPr>
        </p:nvSpPr>
        <p:spPr>
          <a:xfrm>
            <a:off x="8187267" y="609598"/>
            <a:ext cx="3166533" cy="4837159"/>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descr="Shape&#10;&#10;Description automatically generated with medium confidence">
            <a:extLst>
              <a:ext uri="{FF2B5EF4-FFF2-40B4-BE49-F238E27FC236}">
                <a16:creationId xmlns:a16="http://schemas.microsoft.com/office/drawing/2014/main" id="{4EFED790-E5FF-4188-8C00-D2FDF11083B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5" name="Text Placeholder 3">
            <a:extLst>
              <a:ext uri="{FF2B5EF4-FFF2-40B4-BE49-F238E27FC236}">
                <a16:creationId xmlns:a16="http://schemas.microsoft.com/office/drawing/2014/main" id="{7AA46BF7-A476-4886-B6CF-5D790DADE562}"/>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6698E3E5-AB1C-46BA-B400-3090A708142F}"/>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P100</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58870269"/>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101">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7" name="Picture Placeholder 3">
            <a:extLst>
              <a:ext uri="{FF2B5EF4-FFF2-40B4-BE49-F238E27FC236}">
                <a16:creationId xmlns:a16="http://schemas.microsoft.com/office/drawing/2014/main" id="{CFA39578-48D5-4477-A042-6D48B9D3B60A}"/>
              </a:ext>
            </a:extLst>
          </p:cNvPr>
          <p:cNvSpPr>
            <a:spLocks noGrp="1"/>
          </p:cNvSpPr>
          <p:nvPr>
            <p:ph type="pic" sz="quarter" idx="22"/>
          </p:nvPr>
        </p:nvSpPr>
        <p:spPr>
          <a:xfrm>
            <a:off x="835449" y="3589859"/>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2" name="Text Placeholder 3">
            <a:extLst>
              <a:ext uri="{FF2B5EF4-FFF2-40B4-BE49-F238E27FC236}">
                <a16:creationId xmlns:a16="http://schemas.microsoft.com/office/drawing/2014/main" id="{C259847C-146B-48DD-8890-A8EA08EF73AD}"/>
              </a:ext>
            </a:extLst>
          </p:cNvPr>
          <p:cNvSpPr>
            <a:spLocks noGrp="1"/>
          </p:cNvSpPr>
          <p:nvPr>
            <p:ph type="body" sz="quarter" idx="24"/>
          </p:nvPr>
        </p:nvSpPr>
        <p:spPr>
          <a:xfrm>
            <a:off x="4522790"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3">
            <a:extLst>
              <a:ext uri="{FF2B5EF4-FFF2-40B4-BE49-F238E27FC236}">
                <a16:creationId xmlns:a16="http://schemas.microsoft.com/office/drawing/2014/main" id="{1E19DE52-BC39-48B2-8080-C200569C3FDC}"/>
              </a:ext>
            </a:extLst>
          </p:cNvPr>
          <p:cNvSpPr>
            <a:spLocks noGrp="1"/>
          </p:cNvSpPr>
          <p:nvPr>
            <p:ph type="body" sz="quarter" idx="25"/>
          </p:nvPr>
        </p:nvSpPr>
        <p:spPr>
          <a:xfrm>
            <a:off x="8187267" y="609598"/>
            <a:ext cx="3191404" cy="4837159"/>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descr="A picture containing graphical user interface&#10;&#10;Description automatically generated">
            <a:extLst>
              <a:ext uri="{FF2B5EF4-FFF2-40B4-BE49-F238E27FC236}">
                <a16:creationId xmlns:a16="http://schemas.microsoft.com/office/drawing/2014/main" id="{FC67EEDE-40F0-4DDE-B839-16CB5F8C81BE}"/>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7" name="Rectangle 16">
            <a:extLst>
              <a:ext uri="{FF2B5EF4-FFF2-40B4-BE49-F238E27FC236}">
                <a16:creationId xmlns:a16="http://schemas.microsoft.com/office/drawing/2014/main" id="{C6AC54E9-5537-4E4F-ABBC-BA786E02A776}"/>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9" name="Footer Placeholder 4">
            <a:extLst>
              <a:ext uri="{FF2B5EF4-FFF2-40B4-BE49-F238E27FC236}">
                <a16:creationId xmlns:a16="http://schemas.microsoft.com/office/drawing/2014/main" id="{58033C8E-6E7C-4AA8-B91D-F7CBE79F87A2}"/>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0" name="Footer Placeholder 4">
            <a:extLst>
              <a:ext uri="{FF2B5EF4-FFF2-40B4-BE49-F238E27FC236}">
                <a16:creationId xmlns:a16="http://schemas.microsoft.com/office/drawing/2014/main" id="{E57DD0A4-51E5-475D-AD45-40431B7A5464}"/>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5" name="Text Placeholder 3">
            <a:extLst>
              <a:ext uri="{FF2B5EF4-FFF2-40B4-BE49-F238E27FC236}">
                <a16:creationId xmlns:a16="http://schemas.microsoft.com/office/drawing/2014/main" id="{36A24588-634C-4189-980F-9FFF8AE15F2F}"/>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4" name="Rectangle 13">
            <a:extLst>
              <a:ext uri="{FF2B5EF4-FFF2-40B4-BE49-F238E27FC236}">
                <a16:creationId xmlns:a16="http://schemas.microsoft.com/office/drawing/2014/main" id="{46E83D9D-1915-41C3-B745-2B6DB7F0ED62}"/>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P101</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769955376"/>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102">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7" name="Picture Placeholder 3">
            <a:extLst>
              <a:ext uri="{FF2B5EF4-FFF2-40B4-BE49-F238E27FC236}">
                <a16:creationId xmlns:a16="http://schemas.microsoft.com/office/drawing/2014/main" id="{CFA39578-48D5-4477-A042-6D48B9D3B60A}"/>
              </a:ext>
            </a:extLst>
          </p:cNvPr>
          <p:cNvSpPr>
            <a:spLocks noGrp="1"/>
          </p:cNvSpPr>
          <p:nvPr>
            <p:ph type="pic" sz="quarter" idx="22"/>
          </p:nvPr>
        </p:nvSpPr>
        <p:spPr>
          <a:xfrm>
            <a:off x="835449" y="3589859"/>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2" name="Text Placeholder 3">
            <a:extLst>
              <a:ext uri="{FF2B5EF4-FFF2-40B4-BE49-F238E27FC236}">
                <a16:creationId xmlns:a16="http://schemas.microsoft.com/office/drawing/2014/main" id="{C259847C-146B-48DD-8890-A8EA08EF73AD}"/>
              </a:ext>
            </a:extLst>
          </p:cNvPr>
          <p:cNvSpPr>
            <a:spLocks noGrp="1"/>
          </p:cNvSpPr>
          <p:nvPr>
            <p:ph type="body" sz="quarter" idx="24"/>
          </p:nvPr>
        </p:nvSpPr>
        <p:spPr>
          <a:xfrm>
            <a:off x="4522790"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3">
            <a:extLst>
              <a:ext uri="{FF2B5EF4-FFF2-40B4-BE49-F238E27FC236}">
                <a16:creationId xmlns:a16="http://schemas.microsoft.com/office/drawing/2014/main" id="{1E19DE52-BC39-48B2-8080-C200569C3FDC}"/>
              </a:ext>
            </a:extLst>
          </p:cNvPr>
          <p:cNvSpPr>
            <a:spLocks noGrp="1"/>
          </p:cNvSpPr>
          <p:nvPr>
            <p:ph type="body" sz="quarter" idx="25"/>
          </p:nvPr>
        </p:nvSpPr>
        <p:spPr>
          <a:xfrm>
            <a:off x="8187267" y="609598"/>
            <a:ext cx="3191404" cy="4837159"/>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Shape&#10;&#10;Description automatically generated with medium confidence">
            <a:extLst>
              <a:ext uri="{FF2B5EF4-FFF2-40B4-BE49-F238E27FC236}">
                <a16:creationId xmlns:a16="http://schemas.microsoft.com/office/drawing/2014/main" id="{9FF674DC-FD17-471B-88E3-FBAB750FD6F1}"/>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4" name="Rectangle 13">
            <a:extLst>
              <a:ext uri="{FF2B5EF4-FFF2-40B4-BE49-F238E27FC236}">
                <a16:creationId xmlns:a16="http://schemas.microsoft.com/office/drawing/2014/main" id="{D36210B7-F16E-495B-B55F-A15CFB826C62}"/>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A260CF30-7B71-49C0-AB15-2E066C26C564}"/>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1" name="Footer Placeholder 4">
            <a:extLst>
              <a:ext uri="{FF2B5EF4-FFF2-40B4-BE49-F238E27FC236}">
                <a16:creationId xmlns:a16="http://schemas.microsoft.com/office/drawing/2014/main" id="{EA0222AA-28EE-42AE-9045-CCED03F8B322}"/>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5" name="Text Placeholder 3">
            <a:extLst>
              <a:ext uri="{FF2B5EF4-FFF2-40B4-BE49-F238E27FC236}">
                <a16:creationId xmlns:a16="http://schemas.microsoft.com/office/drawing/2014/main" id="{379DAEC8-997C-4D4E-B333-DECAE72DD98A}"/>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087516B9-2B73-4AFE-90A2-7DDF99EB86D6}"/>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P102</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1229889"/>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8">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57C2496-3897-43D8-AB1C-7CFEDF4291D8}"/>
              </a:ext>
            </a:extLst>
          </p:cNvPr>
          <p:cNvSpPr/>
          <p:nvPr userDrawn="1"/>
        </p:nvSpPr>
        <p:spPr>
          <a:xfrm>
            <a:off x="-6963" y="-6344"/>
            <a:ext cx="12206168" cy="6867520"/>
          </a:xfrm>
          <a:custGeom>
            <a:avLst/>
            <a:gdLst>
              <a:gd name="connsiteX0" fmla="*/ 0 w 2809875"/>
              <a:gd name="connsiteY0" fmla="*/ 1621631 h 1621631"/>
              <a:gd name="connsiteX1" fmla="*/ 2809875 w 2809875"/>
              <a:gd name="connsiteY1" fmla="*/ 0 h 1621631"/>
              <a:gd name="connsiteX2" fmla="*/ 2809875 w 2809875"/>
              <a:gd name="connsiteY2" fmla="*/ 1621631 h 1621631"/>
              <a:gd name="connsiteX3" fmla="*/ 0 w 2809875"/>
              <a:gd name="connsiteY3" fmla="*/ 1621631 h 1621631"/>
              <a:gd name="connsiteX0" fmla="*/ 0 w 2816008"/>
              <a:gd name="connsiteY0" fmla="*/ 1621631 h 1621631"/>
              <a:gd name="connsiteX1" fmla="*/ 2816008 w 2816008"/>
              <a:gd name="connsiteY1" fmla="*/ 0 h 1621631"/>
              <a:gd name="connsiteX2" fmla="*/ 2809875 w 2816008"/>
              <a:gd name="connsiteY2" fmla="*/ 1621631 h 1621631"/>
              <a:gd name="connsiteX3" fmla="*/ 0 w 2816008"/>
              <a:gd name="connsiteY3" fmla="*/ 1621631 h 1621631"/>
              <a:gd name="connsiteX0" fmla="*/ 0 w 2818052"/>
              <a:gd name="connsiteY0" fmla="*/ 1623675 h 1623675"/>
              <a:gd name="connsiteX1" fmla="*/ 2818052 w 2818052"/>
              <a:gd name="connsiteY1" fmla="*/ 0 h 1623675"/>
              <a:gd name="connsiteX2" fmla="*/ 2811919 w 2818052"/>
              <a:gd name="connsiteY2" fmla="*/ 1621631 h 1623675"/>
              <a:gd name="connsiteX3" fmla="*/ 0 w 2818052"/>
              <a:gd name="connsiteY3" fmla="*/ 1623675 h 1623675"/>
              <a:gd name="connsiteX0" fmla="*/ 0 w 2834408"/>
              <a:gd name="connsiteY0" fmla="*/ 1625719 h 1625719"/>
              <a:gd name="connsiteX1" fmla="*/ 2834408 w 2834408"/>
              <a:gd name="connsiteY1" fmla="*/ 0 h 1625719"/>
              <a:gd name="connsiteX2" fmla="*/ 2828275 w 2834408"/>
              <a:gd name="connsiteY2" fmla="*/ 1621631 h 1625719"/>
              <a:gd name="connsiteX3" fmla="*/ 0 w 2834408"/>
              <a:gd name="connsiteY3" fmla="*/ 1625719 h 1625719"/>
              <a:gd name="connsiteX0" fmla="*/ 0 w 2842586"/>
              <a:gd name="connsiteY0" fmla="*/ 1627763 h 1627763"/>
              <a:gd name="connsiteX1" fmla="*/ 2842586 w 2842586"/>
              <a:gd name="connsiteY1" fmla="*/ 0 h 1627763"/>
              <a:gd name="connsiteX2" fmla="*/ 2828275 w 2842586"/>
              <a:gd name="connsiteY2" fmla="*/ 1623675 h 1627763"/>
              <a:gd name="connsiteX3" fmla="*/ 0 w 2842586"/>
              <a:gd name="connsiteY3" fmla="*/ 1627763 h 1627763"/>
              <a:gd name="connsiteX0" fmla="*/ 0 w 2848720"/>
              <a:gd name="connsiteY0" fmla="*/ 1627763 h 1627763"/>
              <a:gd name="connsiteX1" fmla="*/ 2848720 w 2848720"/>
              <a:gd name="connsiteY1" fmla="*/ 0 h 1627763"/>
              <a:gd name="connsiteX2" fmla="*/ 2828275 w 2848720"/>
              <a:gd name="connsiteY2" fmla="*/ 1623675 h 1627763"/>
              <a:gd name="connsiteX3" fmla="*/ 0 w 2848720"/>
              <a:gd name="connsiteY3" fmla="*/ 1627763 h 1627763"/>
              <a:gd name="connsiteX0" fmla="*/ 0 w 2844631"/>
              <a:gd name="connsiteY0" fmla="*/ 1627763 h 1627763"/>
              <a:gd name="connsiteX1" fmla="*/ 2844631 w 2844631"/>
              <a:gd name="connsiteY1" fmla="*/ 0 h 1627763"/>
              <a:gd name="connsiteX2" fmla="*/ 2824186 w 2844631"/>
              <a:gd name="connsiteY2" fmla="*/ 1623675 h 1627763"/>
              <a:gd name="connsiteX3" fmla="*/ 0 w 2844631"/>
              <a:gd name="connsiteY3" fmla="*/ 1627763 h 1627763"/>
              <a:gd name="connsiteX0" fmla="*/ 0 w 2850764"/>
              <a:gd name="connsiteY0" fmla="*/ 1629807 h 1629807"/>
              <a:gd name="connsiteX1" fmla="*/ 2850764 w 2850764"/>
              <a:gd name="connsiteY1" fmla="*/ 0 h 1629807"/>
              <a:gd name="connsiteX2" fmla="*/ 2830319 w 2850764"/>
              <a:gd name="connsiteY2" fmla="*/ 1623675 h 1629807"/>
              <a:gd name="connsiteX3" fmla="*/ 0 w 2850764"/>
              <a:gd name="connsiteY3" fmla="*/ 1629807 h 1629807"/>
              <a:gd name="connsiteX0" fmla="*/ 0 w 2854853"/>
              <a:gd name="connsiteY0" fmla="*/ 1629807 h 1629807"/>
              <a:gd name="connsiteX1" fmla="*/ 2854853 w 2854853"/>
              <a:gd name="connsiteY1" fmla="*/ 0 h 1629807"/>
              <a:gd name="connsiteX2" fmla="*/ 2834408 w 2854853"/>
              <a:gd name="connsiteY2" fmla="*/ 1623675 h 1629807"/>
              <a:gd name="connsiteX3" fmla="*/ 0 w 2854853"/>
              <a:gd name="connsiteY3" fmla="*/ 1629807 h 1629807"/>
              <a:gd name="connsiteX0" fmla="*/ 0 w 2853487"/>
              <a:gd name="connsiteY0" fmla="*/ 1629807 h 1629807"/>
              <a:gd name="connsiteX1" fmla="*/ 2853487 w 2853487"/>
              <a:gd name="connsiteY1" fmla="*/ 0 h 1629807"/>
              <a:gd name="connsiteX2" fmla="*/ 2834408 w 2853487"/>
              <a:gd name="connsiteY2" fmla="*/ 1623675 h 1629807"/>
              <a:gd name="connsiteX3" fmla="*/ 0 w 2853487"/>
              <a:gd name="connsiteY3"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34408 w 2853487"/>
              <a:gd name="connsiteY3" fmla="*/ 1623675 h 1629807"/>
              <a:gd name="connsiteX4" fmla="*/ 0 w 2853487"/>
              <a:gd name="connsiteY4" fmla="*/ 1629807 h 1629807"/>
              <a:gd name="connsiteX0" fmla="*/ 0 w 3049993"/>
              <a:gd name="connsiteY0" fmla="*/ 1694668 h 1694668"/>
              <a:gd name="connsiteX1" fmla="*/ 2719968 w 3049993"/>
              <a:gd name="connsiteY1" fmla="*/ 140970 h 1694668"/>
              <a:gd name="connsiteX2" fmla="*/ 2853487 w 3049993"/>
              <a:gd name="connsiteY2" fmla="*/ 64861 h 1694668"/>
              <a:gd name="connsiteX3" fmla="*/ 2853160 w 3049993"/>
              <a:gd name="connsiteY3" fmla="*/ 145069 h 1694668"/>
              <a:gd name="connsiteX4" fmla="*/ 2834408 w 3049993"/>
              <a:gd name="connsiteY4" fmla="*/ 1688536 h 1694668"/>
              <a:gd name="connsiteX5" fmla="*/ 0 w 3049993"/>
              <a:gd name="connsiteY5" fmla="*/ 1694668 h 1694668"/>
              <a:gd name="connsiteX0" fmla="*/ 0 w 3049993"/>
              <a:gd name="connsiteY0" fmla="*/ 1629807 h 1629807"/>
              <a:gd name="connsiteX1" fmla="*/ 2719968 w 3049993"/>
              <a:gd name="connsiteY1" fmla="*/ 76109 h 1629807"/>
              <a:gd name="connsiteX2" fmla="*/ 2853487 w 3049993"/>
              <a:gd name="connsiteY2" fmla="*/ 0 h 1629807"/>
              <a:gd name="connsiteX3" fmla="*/ 2853160 w 3049993"/>
              <a:gd name="connsiteY3" fmla="*/ 80208 h 1629807"/>
              <a:gd name="connsiteX4" fmla="*/ 2834408 w 3049993"/>
              <a:gd name="connsiteY4" fmla="*/ 1623675 h 1629807"/>
              <a:gd name="connsiteX5" fmla="*/ 0 w 3049993"/>
              <a:gd name="connsiteY5"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53160 w 2853487"/>
              <a:gd name="connsiteY3" fmla="*/ 80208 h 1629807"/>
              <a:gd name="connsiteX4" fmla="*/ 2834408 w 2853487"/>
              <a:gd name="connsiteY4" fmla="*/ 1623675 h 1629807"/>
              <a:gd name="connsiteX5" fmla="*/ 0 w 2853487"/>
              <a:gd name="connsiteY5" fmla="*/ 1629807 h 1629807"/>
              <a:gd name="connsiteX0" fmla="*/ 0 w 2853160"/>
              <a:gd name="connsiteY0" fmla="*/ 1553698 h 1553698"/>
              <a:gd name="connsiteX1" fmla="*/ 2719968 w 2853160"/>
              <a:gd name="connsiteY1" fmla="*/ 0 h 1553698"/>
              <a:gd name="connsiteX2" fmla="*/ 2853160 w 2853160"/>
              <a:gd name="connsiteY2" fmla="*/ 4099 h 1553698"/>
              <a:gd name="connsiteX3" fmla="*/ 2834408 w 2853160"/>
              <a:gd name="connsiteY3" fmla="*/ 1547566 h 1553698"/>
              <a:gd name="connsiteX4" fmla="*/ 0 w 2853160"/>
              <a:gd name="connsiteY4" fmla="*/ 1553698 h 1553698"/>
              <a:gd name="connsiteX0" fmla="*/ 0 w 2834408"/>
              <a:gd name="connsiteY0" fmla="*/ 1553698 h 1553698"/>
              <a:gd name="connsiteX1" fmla="*/ 2719968 w 2834408"/>
              <a:gd name="connsiteY1" fmla="*/ 0 h 1553698"/>
              <a:gd name="connsiteX2" fmla="*/ 2788271 w 2834408"/>
              <a:gd name="connsiteY2" fmla="*/ 17077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5155 w 2834408"/>
              <a:gd name="connsiteY2" fmla="*/ 5465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772561 w 2834408"/>
              <a:gd name="connsiteY2" fmla="*/ 25956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4472 w 2834408"/>
              <a:gd name="connsiteY2" fmla="*/ 7514 h 1553698"/>
              <a:gd name="connsiteX3" fmla="*/ 2834408 w 2834408"/>
              <a:gd name="connsiteY3" fmla="*/ 1547566 h 1553698"/>
              <a:gd name="connsiteX4" fmla="*/ 0 w 2834408"/>
              <a:gd name="connsiteY4" fmla="*/ 1553698 h 1553698"/>
              <a:gd name="connsiteX0" fmla="*/ 0 w 2834408"/>
              <a:gd name="connsiteY0" fmla="*/ 1546184 h 1546184"/>
              <a:gd name="connsiteX1" fmla="*/ 2703575 w 2834408"/>
              <a:gd name="connsiteY1" fmla="*/ 6830 h 1546184"/>
              <a:gd name="connsiteX2" fmla="*/ 2824472 w 2834408"/>
              <a:gd name="connsiteY2" fmla="*/ 0 h 1546184"/>
              <a:gd name="connsiteX3" fmla="*/ 2834408 w 2834408"/>
              <a:gd name="connsiteY3" fmla="*/ 1540052 h 1546184"/>
              <a:gd name="connsiteX4" fmla="*/ 0 w 2834408"/>
              <a:gd name="connsiteY4" fmla="*/ 1546184 h 1546184"/>
              <a:gd name="connsiteX0" fmla="*/ 0 w 2834408"/>
              <a:gd name="connsiteY0" fmla="*/ 1546868 h 1546868"/>
              <a:gd name="connsiteX1" fmla="*/ 2704941 w 2834408"/>
              <a:gd name="connsiteY1" fmla="*/ 0 h 1546868"/>
              <a:gd name="connsiteX2" fmla="*/ 2824472 w 2834408"/>
              <a:gd name="connsiteY2" fmla="*/ 684 h 1546868"/>
              <a:gd name="connsiteX3" fmla="*/ 2834408 w 2834408"/>
              <a:gd name="connsiteY3" fmla="*/ 1540736 h 1546868"/>
              <a:gd name="connsiteX4" fmla="*/ 0 w 2834408"/>
              <a:gd name="connsiteY4" fmla="*/ 1546868 h 1546868"/>
              <a:gd name="connsiteX0" fmla="*/ 0 w 2834408"/>
              <a:gd name="connsiteY0" fmla="*/ 1546185 h 1546185"/>
              <a:gd name="connsiteX1" fmla="*/ 2698111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6185 h 1546185"/>
              <a:gd name="connsiteX1" fmla="*/ 2705625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7550 h 1547550"/>
              <a:gd name="connsiteX1" fmla="*/ 2705625 w 2834408"/>
              <a:gd name="connsiteY1" fmla="*/ 1365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6991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10406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1 h 1547551"/>
              <a:gd name="connsiteX1" fmla="*/ 2711089 w 2834408"/>
              <a:gd name="connsiteY1" fmla="*/ 0 h 1547551"/>
              <a:gd name="connsiteX2" fmla="*/ 2825155 w 2834408"/>
              <a:gd name="connsiteY2" fmla="*/ 1 h 1547551"/>
              <a:gd name="connsiteX3" fmla="*/ 2834408 w 2834408"/>
              <a:gd name="connsiteY3" fmla="*/ 1541419 h 1547551"/>
              <a:gd name="connsiteX4" fmla="*/ 0 w 2834408"/>
              <a:gd name="connsiteY4" fmla="*/ 1547551 h 1547551"/>
              <a:gd name="connsiteX0" fmla="*/ 0 w 2842604"/>
              <a:gd name="connsiteY0" fmla="*/ 1547551 h 1547551"/>
              <a:gd name="connsiteX1" fmla="*/ 2711089 w 2842604"/>
              <a:gd name="connsiteY1" fmla="*/ 0 h 1547551"/>
              <a:gd name="connsiteX2" fmla="*/ 2825155 w 2842604"/>
              <a:gd name="connsiteY2" fmla="*/ 1 h 1547551"/>
              <a:gd name="connsiteX3" fmla="*/ 2842604 w 2842604"/>
              <a:gd name="connsiteY3" fmla="*/ 1399347 h 1547551"/>
              <a:gd name="connsiteX4" fmla="*/ 0 w 2842604"/>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701443"/>
              <a:gd name="connsiteY0" fmla="*/ 1476515 h 1476515"/>
              <a:gd name="connsiteX1" fmla="*/ 2586321 w 2701443"/>
              <a:gd name="connsiteY1" fmla="*/ 0 h 1476515"/>
              <a:gd name="connsiteX2" fmla="*/ 2700387 w 2701443"/>
              <a:gd name="connsiteY2" fmla="*/ 1 h 1476515"/>
              <a:gd name="connsiteX3" fmla="*/ 2701443 w 2701443"/>
              <a:gd name="connsiteY3" fmla="*/ 1475847 h 1476515"/>
              <a:gd name="connsiteX4" fmla="*/ 0 w 2701443"/>
              <a:gd name="connsiteY4" fmla="*/ 1476515 h 1476515"/>
              <a:gd name="connsiteX0" fmla="*/ 0 w 2700532"/>
              <a:gd name="connsiteY0" fmla="*/ 1476515 h 1476515"/>
              <a:gd name="connsiteX1" fmla="*/ 2585410 w 2700532"/>
              <a:gd name="connsiteY1" fmla="*/ 0 h 1476515"/>
              <a:gd name="connsiteX2" fmla="*/ 2699476 w 2700532"/>
              <a:gd name="connsiteY2" fmla="*/ 1 h 1476515"/>
              <a:gd name="connsiteX3" fmla="*/ 2700532 w 2700532"/>
              <a:gd name="connsiteY3" fmla="*/ 1475847 h 1476515"/>
              <a:gd name="connsiteX4" fmla="*/ 0 w 2700532"/>
              <a:gd name="connsiteY4" fmla="*/ 1476515 h 1476515"/>
              <a:gd name="connsiteX0" fmla="*/ 0 w 2700532"/>
              <a:gd name="connsiteY0" fmla="*/ 1476515 h 1476515"/>
              <a:gd name="connsiteX1" fmla="*/ 74562 w 2700532"/>
              <a:gd name="connsiteY1" fmla="*/ 1433697 h 1476515"/>
              <a:gd name="connsiteX2" fmla="*/ 2585410 w 2700532"/>
              <a:gd name="connsiteY2" fmla="*/ 0 h 1476515"/>
              <a:gd name="connsiteX3" fmla="*/ 2699476 w 2700532"/>
              <a:gd name="connsiteY3" fmla="*/ 1 h 1476515"/>
              <a:gd name="connsiteX4" fmla="*/ 2700532 w 2700532"/>
              <a:gd name="connsiteY4" fmla="*/ 1475847 h 1476515"/>
              <a:gd name="connsiteX5" fmla="*/ 0 w 2700532"/>
              <a:gd name="connsiteY5" fmla="*/ 1476515 h 1476515"/>
              <a:gd name="connsiteX0" fmla="*/ 0 w 2700532"/>
              <a:gd name="connsiteY0" fmla="*/ 1476515 h 1476728"/>
              <a:gd name="connsiteX1" fmla="*/ 74562 w 2700532"/>
              <a:gd name="connsiteY1" fmla="*/ 1433697 h 1476728"/>
              <a:gd name="connsiteX2" fmla="*/ 2585410 w 2700532"/>
              <a:gd name="connsiteY2" fmla="*/ 0 h 1476728"/>
              <a:gd name="connsiteX3" fmla="*/ 2699476 w 2700532"/>
              <a:gd name="connsiteY3" fmla="*/ 1 h 1476728"/>
              <a:gd name="connsiteX4" fmla="*/ 2700532 w 2700532"/>
              <a:gd name="connsiteY4" fmla="*/ 1475847 h 1476728"/>
              <a:gd name="connsiteX5" fmla="*/ 75245 w 2700532"/>
              <a:gd name="connsiteY5" fmla="*/ 1476728 h 1476728"/>
              <a:gd name="connsiteX6" fmla="*/ 0 w 2700532"/>
              <a:gd name="connsiteY6" fmla="*/ 1476515 h 1476728"/>
              <a:gd name="connsiteX0" fmla="*/ 683 w 2625970"/>
              <a:gd name="connsiteY0" fmla="*/ 1476728 h 1476728"/>
              <a:gd name="connsiteX1" fmla="*/ 0 w 2625970"/>
              <a:gd name="connsiteY1" fmla="*/ 1433697 h 1476728"/>
              <a:gd name="connsiteX2" fmla="*/ 2510848 w 2625970"/>
              <a:gd name="connsiteY2" fmla="*/ 0 h 1476728"/>
              <a:gd name="connsiteX3" fmla="*/ 2624914 w 2625970"/>
              <a:gd name="connsiteY3" fmla="*/ 1 h 1476728"/>
              <a:gd name="connsiteX4" fmla="*/ 2625970 w 2625970"/>
              <a:gd name="connsiteY4" fmla="*/ 1475847 h 1476728"/>
              <a:gd name="connsiteX5" fmla="*/ 683 w 2625970"/>
              <a:gd name="connsiteY5" fmla="*/ 1476728 h 1476728"/>
              <a:gd name="connsiteX0" fmla="*/ 683 w 2663978"/>
              <a:gd name="connsiteY0" fmla="*/ 1478587 h 1478587"/>
              <a:gd name="connsiteX1" fmla="*/ 0 w 2663978"/>
              <a:gd name="connsiteY1" fmla="*/ 1435556 h 1478587"/>
              <a:gd name="connsiteX2" fmla="*/ 2510848 w 2663978"/>
              <a:gd name="connsiteY2" fmla="*/ 1859 h 1478587"/>
              <a:gd name="connsiteX3" fmla="*/ 2663978 w 2663978"/>
              <a:gd name="connsiteY3" fmla="*/ 0 h 1478587"/>
              <a:gd name="connsiteX4" fmla="*/ 2625970 w 2663978"/>
              <a:gd name="connsiteY4" fmla="*/ 1477706 h 1478587"/>
              <a:gd name="connsiteX5" fmla="*/ 683 w 2663978"/>
              <a:gd name="connsiteY5" fmla="*/ 1478587 h 1478587"/>
              <a:gd name="connsiteX0" fmla="*/ 683 w 2666894"/>
              <a:gd name="connsiteY0" fmla="*/ 1478587 h 1479566"/>
              <a:gd name="connsiteX1" fmla="*/ 0 w 2666894"/>
              <a:gd name="connsiteY1" fmla="*/ 1435556 h 1479566"/>
              <a:gd name="connsiteX2" fmla="*/ 2510848 w 2666894"/>
              <a:gd name="connsiteY2" fmla="*/ 1859 h 1479566"/>
              <a:gd name="connsiteX3" fmla="*/ 2663978 w 2666894"/>
              <a:gd name="connsiteY3" fmla="*/ 0 h 1479566"/>
              <a:gd name="connsiteX4" fmla="*/ 2666894 w 2666894"/>
              <a:gd name="connsiteY4" fmla="*/ 1479566 h 1479566"/>
              <a:gd name="connsiteX5" fmla="*/ 683 w 2666894"/>
              <a:gd name="connsiteY5" fmla="*/ 1478587 h 1479566"/>
              <a:gd name="connsiteX0" fmla="*/ 683 w 2666894"/>
              <a:gd name="connsiteY0" fmla="*/ 1476728 h 1477707"/>
              <a:gd name="connsiteX1" fmla="*/ 0 w 2666894"/>
              <a:gd name="connsiteY1" fmla="*/ 1433697 h 1477707"/>
              <a:gd name="connsiteX2" fmla="*/ 2510848 w 2666894"/>
              <a:gd name="connsiteY2" fmla="*/ 0 h 1477707"/>
              <a:gd name="connsiteX3" fmla="*/ 2665838 w 2666894"/>
              <a:gd name="connsiteY3" fmla="*/ 1 h 1477707"/>
              <a:gd name="connsiteX4" fmla="*/ 2666894 w 2666894"/>
              <a:gd name="connsiteY4" fmla="*/ 1477707 h 1477707"/>
              <a:gd name="connsiteX5" fmla="*/ 683 w 2666894"/>
              <a:gd name="connsiteY5" fmla="*/ 1476728 h 1477707"/>
              <a:gd name="connsiteX0" fmla="*/ 68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683 w 2666894"/>
              <a:gd name="connsiteY6" fmla="*/ 1476728 h 1477707"/>
              <a:gd name="connsiteX0" fmla="*/ 49862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49862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0 w 2627961"/>
              <a:gd name="connsiteY0" fmla="*/ 1476728 h 1477707"/>
              <a:gd name="connsiteX1" fmla="*/ 131 w 2627961"/>
              <a:gd name="connsiteY1" fmla="*/ 1409790 h 1477707"/>
              <a:gd name="connsiteX2" fmla="*/ 2471915 w 2627961"/>
              <a:gd name="connsiteY2" fmla="*/ 0 h 1477707"/>
              <a:gd name="connsiteX3" fmla="*/ 2626905 w 2627961"/>
              <a:gd name="connsiteY3" fmla="*/ 1 h 1477707"/>
              <a:gd name="connsiteX4" fmla="*/ 2627961 w 2627961"/>
              <a:gd name="connsiteY4" fmla="*/ 1477707 h 1477707"/>
              <a:gd name="connsiteX5" fmla="*/ 0 w 2627961"/>
              <a:gd name="connsiteY5" fmla="*/ 1476728 h 1477707"/>
              <a:gd name="connsiteX0" fmla="*/ 0 w 2628644"/>
              <a:gd name="connsiteY0" fmla="*/ 1476728 h 1477707"/>
              <a:gd name="connsiteX1" fmla="*/ 814 w 2628644"/>
              <a:gd name="connsiteY1" fmla="*/ 1409790 h 1477707"/>
              <a:gd name="connsiteX2" fmla="*/ 2472598 w 2628644"/>
              <a:gd name="connsiteY2" fmla="*/ 0 h 1477707"/>
              <a:gd name="connsiteX3" fmla="*/ 2627588 w 2628644"/>
              <a:gd name="connsiteY3" fmla="*/ 1 h 1477707"/>
              <a:gd name="connsiteX4" fmla="*/ 2628644 w 2628644"/>
              <a:gd name="connsiteY4" fmla="*/ 1477707 h 1477707"/>
              <a:gd name="connsiteX5" fmla="*/ 0 w 2628644"/>
              <a:gd name="connsiteY5" fmla="*/ 1476728 h 1477707"/>
              <a:gd name="connsiteX0" fmla="*/ 554 w 2629198"/>
              <a:gd name="connsiteY0" fmla="*/ 1476728 h 1477707"/>
              <a:gd name="connsiteX1" fmla="*/ 2 w 2629198"/>
              <a:gd name="connsiteY1" fmla="*/ 1411156 h 1477707"/>
              <a:gd name="connsiteX2" fmla="*/ 2473152 w 2629198"/>
              <a:gd name="connsiteY2" fmla="*/ 0 h 1477707"/>
              <a:gd name="connsiteX3" fmla="*/ 2628142 w 2629198"/>
              <a:gd name="connsiteY3" fmla="*/ 1 h 1477707"/>
              <a:gd name="connsiteX4" fmla="*/ 2629198 w 2629198"/>
              <a:gd name="connsiteY4" fmla="*/ 1477707 h 1477707"/>
              <a:gd name="connsiteX5" fmla="*/ 554 w 2629198"/>
              <a:gd name="connsiteY5" fmla="*/ 1476728 h 1477707"/>
              <a:gd name="connsiteX0" fmla="*/ 554 w 2628142"/>
              <a:gd name="connsiteY0" fmla="*/ 1476728 h 1483854"/>
              <a:gd name="connsiteX1" fmla="*/ 2 w 2628142"/>
              <a:gd name="connsiteY1" fmla="*/ 1411156 h 1483854"/>
              <a:gd name="connsiteX2" fmla="*/ 2473152 w 2628142"/>
              <a:gd name="connsiteY2" fmla="*/ 0 h 1483854"/>
              <a:gd name="connsiteX3" fmla="*/ 2628142 w 2628142"/>
              <a:gd name="connsiteY3" fmla="*/ 1 h 1483854"/>
              <a:gd name="connsiteX4" fmla="*/ 2569774 w 2628142"/>
              <a:gd name="connsiteY4" fmla="*/ 1483854 h 1483854"/>
              <a:gd name="connsiteX5" fmla="*/ 554 w 2628142"/>
              <a:gd name="connsiteY5" fmla="*/ 1476728 h 1483854"/>
              <a:gd name="connsiteX0" fmla="*/ 554 w 2628142"/>
              <a:gd name="connsiteY0" fmla="*/ 1476728 h 1477023"/>
              <a:gd name="connsiteX1" fmla="*/ 2 w 2628142"/>
              <a:gd name="connsiteY1" fmla="*/ 1411156 h 1477023"/>
              <a:gd name="connsiteX2" fmla="*/ 2473152 w 2628142"/>
              <a:gd name="connsiteY2" fmla="*/ 0 h 1477023"/>
              <a:gd name="connsiteX3" fmla="*/ 2628142 w 2628142"/>
              <a:gd name="connsiteY3" fmla="*/ 1 h 1477023"/>
              <a:gd name="connsiteX4" fmla="*/ 2624417 w 2628142"/>
              <a:gd name="connsiteY4" fmla="*/ 1477023 h 1477023"/>
              <a:gd name="connsiteX5" fmla="*/ 554 w 2628142"/>
              <a:gd name="connsiteY5" fmla="*/ 1476728 h 1477023"/>
              <a:gd name="connsiteX0" fmla="*/ 554 w 2624436"/>
              <a:gd name="connsiteY0" fmla="*/ 1477410 h 1477705"/>
              <a:gd name="connsiteX1" fmla="*/ 2 w 2624436"/>
              <a:gd name="connsiteY1" fmla="*/ 1411838 h 1477705"/>
              <a:gd name="connsiteX2" fmla="*/ 2473152 w 2624436"/>
              <a:gd name="connsiteY2" fmla="*/ 682 h 1477705"/>
              <a:gd name="connsiteX3" fmla="*/ 2569401 w 2624436"/>
              <a:gd name="connsiteY3" fmla="*/ 0 h 1477705"/>
              <a:gd name="connsiteX4" fmla="*/ 2624417 w 2624436"/>
              <a:gd name="connsiteY4" fmla="*/ 1477705 h 1477705"/>
              <a:gd name="connsiteX5" fmla="*/ 554 w 2624436"/>
              <a:gd name="connsiteY5" fmla="*/ 1477410 h 1477705"/>
              <a:gd name="connsiteX0" fmla="*/ 554 w 2624737"/>
              <a:gd name="connsiteY0" fmla="*/ 1476728 h 1477023"/>
              <a:gd name="connsiteX1" fmla="*/ 2 w 2624737"/>
              <a:gd name="connsiteY1" fmla="*/ 1411156 h 1477023"/>
              <a:gd name="connsiteX2" fmla="*/ 2473152 w 2624737"/>
              <a:gd name="connsiteY2" fmla="*/ 0 h 1477023"/>
              <a:gd name="connsiteX3" fmla="*/ 2624044 w 2624737"/>
              <a:gd name="connsiteY3" fmla="*/ 684 h 1477023"/>
              <a:gd name="connsiteX4" fmla="*/ 2624417 w 2624737"/>
              <a:gd name="connsiteY4" fmla="*/ 1477023 h 1477023"/>
              <a:gd name="connsiteX5" fmla="*/ 554 w 2624737"/>
              <a:gd name="connsiteY5" fmla="*/ 1476728 h 1477023"/>
              <a:gd name="connsiteX0" fmla="*/ 0 w 2631014"/>
              <a:gd name="connsiteY0" fmla="*/ 1476728 h 1477023"/>
              <a:gd name="connsiteX1" fmla="*/ 6279 w 2631014"/>
              <a:gd name="connsiteY1" fmla="*/ 1411156 h 1477023"/>
              <a:gd name="connsiteX2" fmla="*/ 2479429 w 2631014"/>
              <a:gd name="connsiteY2" fmla="*/ 0 h 1477023"/>
              <a:gd name="connsiteX3" fmla="*/ 2630321 w 2631014"/>
              <a:gd name="connsiteY3" fmla="*/ 684 h 1477023"/>
              <a:gd name="connsiteX4" fmla="*/ 2630694 w 2631014"/>
              <a:gd name="connsiteY4" fmla="*/ 1477023 h 1477023"/>
              <a:gd name="connsiteX5" fmla="*/ 0 w 2631014"/>
              <a:gd name="connsiteY5" fmla="*/ 1476728 h 1477023"/>
              <a:gd name="connsiteX0" fmla="*/ 0 w 2631014"/>
              <a:gd name="connsiteY0" fmla="*/ 1476728 h 1477023"/>
              <a:gd name="connsiteX1" fmla="*/ 131 w 2631014"/>
              <a:gd name="connsiteY1" fmla="*/ 1413888 h 1477023"/>
              <a:gd name="connsiteX2" fmla="*/ 2479429 w 2631014"/>
              <a:gd name="connsiteY2" fmla="*/ 0 h 1477023"/>
              <a:gd name="connsiteX3" fmla="*/ 2630321 w 2631014"/>
              <a:gd name="connsiteY3" fmla="*/ 684 h 1477023"/>
              <a:gd name="connsiteX4" fmla="*/ 2630694 w 2631014"/>
              <a:gd name="connsiteY4" fmla="*/ 1477023 h 1477023"/>
              <a:gd name="connsiteX5" fmla="*/ 0 w 2631014"/>
              <a:gd name="connsiteY5" fmla="*/ 1476728 h 1477023"/>
              <a:gd name="connsiteX0" fmla="*/ 0 w 2630713"/>
              <a:gd name="connsiteY0" fmla="*/ 1476728 h 1477023"/>
              <a:gd name="connsiteX1" fmla="*/ 131 w 2630713"/>
              <a:gd name="connsiteY1" fmla="*/ 1413888 h 1477023"/>
              <a:gd name="connsiteX2" fmla="*/ 2479429 w 2630713"/>
              <a:gd name="connsiteY2" fmla="*/ 0 h 1477023"/>
              <a:gd name="connsiteX3" fmla="*/ 2575678 w 2630713"/>
              <a:gd name="connsiteY3" fmla="*/ 8881 h 1477023"/>
              <a:gd name="connsiteX4" fmla="*/ 2630694 w 2630713"/>
              <a:gd name="connsiteY4" fmla="*/ 1477023 h 1477023"/>
              <a:gd name="connsiteX5" fmla="*/ 0 w 2630713"/>
              <a:gd name="connsiteY5" fmla="*/ 1476728 h 1477023"/>
              <a:gd name="connsiteX0" fmla="*/ 0 w 2630811"/>
              <a:gd name="connsiteY0" fmla="*/ 1477409 h 1477704"/>
              <a:gd name="connsiteX1" fmla="*/ 131 w 2630811"/>
              <a:gd name="connsiteY1" fmla="*/ 1414569 h 1477704"/>
              <a:gd name="connsiteX2" fmla="*/ 2479429 w 2630811"/>
              <a:gd name="connsiteY2" fmla="*/ 681 h 1477704"/>
              <a:gd name="connsiteX3" fmla="*/ 2624174 w 2630811"/>
              <a:gd name="connsiteY3" fmla="*/ 0 h 1477704"/>
              <a:gd name="connsiteX4" fmla="*/ 2630694 w 2630811"/>
              <a:gd name="connsiteY4" fmla="*/ 1477704 h 1477704"/>
              <a:gd name="connsiteX5" fmla="*/ 0 w 2630811"/>
              <a:gd name="connsiteY5" fmla="*/ 1477409 h 1477704"/>
              <a:gd name="connsiteX0" fmla="*/ 0 w 2630694"/>
              <a:gd name="connsiteY0" fmla="*/ 1477409 h 1477704"/>
              <a:gd name="connsiteX1" fmla="*/ 131 w 2630694"/>
              <a:gd name="connsiteY1" fmla="*/ 1414569 h 1477704"/>
              <a:gd name="connsiteX2" fmla="*/ 2479429 w 2630694"/>
              <a:gd name="connsiteY2" fmla="*/ 681 h 1477704"/>
              <a:gd name="connsiteX3" fmla="*/ 2624174 w 2630694"/>
              <a:gd name="connsiteY3" fmla="*/ 0 h 1477704"/>
              <a:gd name="connsiteX4" fmla="*/ 2630694 w 2630694"/>
              <a:gd name="connsiteY4" fmla="*/ 1477704 h 1477704"/>
              <a:gd name="connsiteX5" fmla="*/ 0 w 2630694"/>
              <a:gd name="connsiteY5" fmla="*/ 1477409 h 1477704"/>
              <a:gd name="connsiteX0" fmla="*/ 0 w 2624382"/>
              <a:gd name="connsiteY0" fmla="*/ 1477409 h 1477409"/>
              <a:gd name="connsiteX1" fmla="*/ 131 w 2624382"/>
              <a:gd name="connsiteY1" fmla="*/ 1414569 h 1477409"/>
              <a:gd name="connsiteX2" fmla="*/ 2479429 w 2624382"/>
              <a:gd name="connsiteY2" fmla="*/ 681 h 1477409"/>
              <a:gd name="connsiteX3" fmla="*/ 2624174 w 2624382"/>
              <a:gd name="connsiteY3" fmla="*/ 0 h 1477409"/>
              <a:gd name="connsiteX4" fmla="*/ 2612935 w 2624382"/>
              <a:gd name="connsiteY4" fmla="*/ 1472240 h 1477409"/>
              <a:gd name="connsiteX5" fmla="*/ 0 w 2624382"/>
              <a:gd name="connsiteY5" fmla="*/ 1477409 h 1477409"/>
              <a:gd name="connsiteX0" fmla="*/ 0 w 2625913"/>
              <a:gd name="connsiteY0" fmla="*/ 1477409 h 1477409"/>
              <a:gd name="connsiteX1" fmla="*/ 131 w 2625913"/>
              <a:gd name="connsiteY1" fmla="*/ 1414569 h 1477409"/>
              <a:gd name="connsiteX2" fmla="*/ 2479429 w 2625913"/>
              <a:gd name="connsiteY2" fmla="*/ 681 h 1477409"/>
              <a:gd name="connsiteX3" fmla="*/ 2624174 w 2625913"/>
              <a:gd name="connsiteY3" fmla="*/ 0 h 1477409"/>
              <a:gd name="connsiteX4" fmla="*/ 2625913 w 2625913"/>
              <a:gd name="connsiteY4" fmla="*/ 1477021 h 1477409"/>
              <a:gd name="connsiteX5" fmla="*/ 0 w 2625913"/>
              <a:gd name="connsiteY5" fmla="*/ 1477409 h 147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5913" h="1477409">
                <a:moveTo>
                  <a:pt x="0" y="1477409"/>
                </a:moveTo>
                <a:cubicBezTo>
                  <a:pt x="44" y="1455096"/>
                  <a:pt x="87" y="1436882"/>
                  <a:pt x="131" y="1414569"/>
                </a:cubicBezTo>
                <a:lnTo>
                  <a:pt x="2479429" y="681"/>
                </a:lnTo>
                <a:lnTo>
                  <a:pt x="2624174" y="0"/>
                </a:lnTo>
                <a:cubicBezTo>
                  <a:pt x="2626347" y="492568"/>
                  <a:pt x="2623740" y="984453"/>
                  <a:pt x="2625913" y="1477021"/>
                </a:cubicBezTo>
                <a:lnTo>
                  <a:pt x="0" y="1477409"/>
                </a:lnTo>
                <a:close/>
              </a:path>
            </a:pathLst>
          </a:cu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Gilroy Medium" panose="00000600000000000000" pitchFamily="50" charset="0"/>
            </a:endParaRPr>
          </a:p>
        </p:txBody>
      </p:sp>
      <p:sp>
        <p:nvSpPr>
          <p:cNvPr id="10" name="Picture Placeholder 7">
            <a:extLst>
              <a:ext uri="{FF2B5EF4-FFF2-40B4-BE49-F238E27FC236}">
                <a16:creationId xmlns:a16="http://schemas.microsoft.com/office/drawing/2014/main" id="{A2CF5696-442E-4947-92AE-FD7971EB96EA}"/>
              </a:ext>
            </a:extLst>
          </p:cNvPr>
          <p:cNvSpPr>
            <a:spLocks noGrp="1"/>
          </p:cNvSpPr>
          <p:nvPr>
            <p:ph type="pic" sz="quarter" idx="10"/>
          </p:nvPr>
        </p:nvSpPr>
        <p:spPr>
          <a:xfrm>
            <a:off x="-13337" y="-13970"/>
            <a:ext cx="11544936" cy="658622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1588294 w 9144000"/>
              <a:gd name="connsiteY1" fmla="*/ 0 h 5143500"/>
              <a:gd name="connsiteX2" fmla="*/ 9144000 w 9144000"/>
              <a:gd name="connsiteY2" fmla="*/ 0 h 5143500"/>
              <a:gd name="connsiteX3" fmla="*/ 9144000 w 9144000"/>
              <a:gd name="connsiteY3" fmla="*/ 5143500 h 5143500"/>
              <a:gd name="connsiteX4" fmla="*/ 0 w 9144000"/>
              <a:gd name="connsiteY4" fmla="*/ 5143500 h 5143500"/>
              <a:gd name="connsiteX5" fmla="*/ 0 w 9144000"/>
              <a:gd name="connsiteY5" fmla="*/ 0 h 5143500"/>
              <a:gd name="connsiteX0" fmla="*/ 2381 w 9146381"/>
              <a:gd name="connsiteY0" fmla="*/ 0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6" fmla="*/ 2381 w 9146381"/>
              <a:gd name="connsiteY6" fmla="*/ 0 h 5143500"/>
              <a:gd name="connsiteX0" fmla="*/ 0 w 9146381"/>
              <a:gd name="connsiteY0" fmla="*/ 919163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0" fmla="*/ 0 w 9146381"/>
              <a:gd name="connsiteY0" fmla="*/ 919163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0" fmla="*/ 0 w 9146381"/>
              <a:gd name="connsiteY0" fmla="*/ 919163 h 5145881"/>
              <a:gd name="connsiteX1" fmla="*/ 1590675 w 9146381"/>
              <a:gd name="connsiteY1" fmla="*/ 0 h 5145881"/>
              <a:gd name="connsiteX2" fmla="*/ 9146381 w 9146381"/>
              <a:gd name="connsiteY2" fmla="*/ 0 h 5145881"/>
              <a:gd name="connsiteX3" fmla="*/ 9146381 w 9146381"/>
              <a:gd name="connsiteY3" fmla="*/ 5143500 h 5145881"/>
              <a:gd name="connsiteX4" fmla="*/ 230982 w 9146381"/>
              <a:gd name="connsiteY4" fmla="*/ 5145881 h 5145881"/>
              <a:gd name="connsiteX5" fmla="*/ 2381 w 9146381"/>
              <a:gd name="connsiteY5" fmla="*/ 5143500 h 5145881"/>
              <a:gd name="connsiteX6" fmla="*/ 0 w 9146381"/>
              <a:gd name="connsiteY6" fmla="*/ 919163 h 5145881"/>
              <a:gd name="connsiteX0" fmla="*/ 0 w 9146381"/>
              <a:gd name="connsiteY0" fmla="*/ 919163 h 5145881"/>
              <a:gd name="connsiteX1" fmla="*/ 1590675 w 9146381"/>
              <a:gd name="connsiteY1" fmla="*/ 0 h 5145881"/>
              <a:gd name="connsiteX2" fmla="*/ 9146381 w 9146381"/>
              <a:gd name="connsiteY2" fmla="*/ 0 h 5145881"/>
              <a:gd name="connsiteX3" fmla="*/ 230982 w 9146381"/>
              <a:gd name="connsiteY3" fmla="*/ 5145881 h 5145881"/>
              <a:gd name="connsiteX4" fmla="*/ 2381 w 9146381"/>
              <a:gd name="connsiteY4" fmla="*/ 5143500 h 5145881"/>
              <a:gd name="connsiteX5" fmla="*/ 0 w 9146381"/>
              <a:gd name="connsiteY5" fmla="*/ 919163 h 5145881"/>
              <a:gd name="connsiteX0" fmla="*/ 118713 w 9265094"/>
              <a:gd name="connsiteY0" fmla="*/ 919163 h 5347148"/>
              <a:gd name="connsiteX1" fmla="*/ 1709388 w 9265094"/>
              <a:gd name="connsiteY1" fmla="*/ 0 h 5347148"/>
              <a:gd name="connsiteX2" fmla="*/ 9265094 w 9265094"/>
              <a:gd name="connsiteY2" fmla="*/ 0 h 5347148"/>
              <a:gd name="connsiteX3" fmla="*/ 349695 w 9265094"/>
              <a:gd name="connsiteY3" fmla="*/ 5145881 h 5347148"/>
              <a:gd name="connsiteX4" fmla="*/ 121094 w 9265094"/>
              <a:gd name="connsiteY4" fmla="*/ 5143500 h 5347148"/>
              <a:gd name="connsiteX5" fmla="*/ 116332 w 9265094"/>
              <a:gd name="connsiteY5" fmla="*/ 4998244 h 5347148"/>
              <a:gd name="connsiteX6" fmla="*/ 118713 w 9265094"/>
              <a:gd name="connsiteY6" fmla="*/ 919163 h 5347148"/>
              <a:gd name="connsiteX0" fmla="*/ 16133 w 9162514"/>
              <a:gd name="connsiteY0" fmla="*/ 919163 h 5347148"/>
              <a:gd name="connsiteX1" fmla="*/ 1606808 w 9162514"/>
              <a:gd name="connsiteY1" fmla="*/ 0 h 5347148"/>
              <a:gd name="connsiteX2" fmla="*/ 9162514 w 9162514"/>
              <a:gd name="connsiteY2" fmla="*/ 0 h 5347148"/>
              <a:gd name="connsiteX3" fmla="*/ 247115 w 9162514"/>
              <a:gd name="connsiteY3" fmla="*/ 5145881 h 5347148"/>
              <a:gd name="connsiteX4" fmla="*/ 18514 w 9162514"/>
              <a:gd name="connsiteY4" fmla="*/ 5143500 h 5347148"/>
              <a:gd name="connsiteX5" fmla="*/ 13752 w 9162514"/>
              <a:gd name="connsiteY5" fmla="*/ 4998244 h 5347148"/>
              <a:gd name="connsiteX6" fmla="*/ 16133 w 9162514"/>
              <a:gd name="connsiteY6" fmla="*/ 919163 h 5347148"/>
              <a:gd name="connsiteX0" fmla="*/ 2381 w 9148762"/>
              <a:gd name="connsiteY0" fmla="*/ 919163 h 5145881"/>
              <a:gd name="connsiteX1" fmla="*/ 1593056 w 9148762"/>
              <a:gd name="connsiteY1" fmla="*/ 0 h 5145881"/>
              <a:gd name="connsiteX2" fmla="*/ 9148762 w 9148762"/>
              <a:gd name="connsiteY2" fmla="*/ 0 h 5145881"/>
              <a:gd name="connsiteX3" fmla="*/ 233363 w 9148762"/>
              <a:gd name="connsiteY3" fmla="*/ 5145881 h 5145881"/>
              <a:gd name="connsiteX4" fmla="*/ 4762 w 9148762"/>
              <a:gd name="connsiteY4" fmla="*/ 5143500 h 5145881"/>
              <a:gd name="connsiteX5" fmla="*/ 0 w 9148762"/>
              <a:gd name="connsiteY5" fmla="*/ 4998244 h 5145881"/>
              <a:gd name="connsiteX6" fmla="*/ 2381 w 9148762"/>
              <a:gd name="connsiteY6" fmla="*/ 919163 h 5145881"/>
              <a:gd name="connsiteX0" fmla="*/ 2381 w 9148762"/>
              <a:gd name="connsiteY0" fmla="*/ 923926 h 5150644"/>
              <a:gd name="connsiteX1" fmla="*/ 1593056 w 9148762"/>
              <a:gd name="connsiteY1" fmla="*/ 4763 h 5150644"/>
              <a:gd name="connsiteX2" fmla="*/ 8758238 w 9148762"/>
              <a:gd name="connsiteY2" fmla="*/ 0 h 5150644"/>
              <a:gd name="connsiteX3" fmla="*/ 9148762 w 9148762"/>
              <a:gd name="connsiteY3" fmla="*/ 4763 h 5150644"/>
              <a:gd name="connsiteX4" fmla="*/ 233363 w 9148762"/>
              <a:gd name="connsiteY4" fmla="*/ 5150644 h 5150644"/>
              <a:gd name="connsiteX5" fmla="*/ 4762 w 9148762"/>
              <a:gd name="connsiteY5" fmla="*/ 5148263 h 5150644"/>
              <a:gd name="connsiteX6" fmla="*/ 0 w 9148762"/>
              <a:gd name="connsiteY6" fmla="*/ 5003007 h 5150644"/>
              <a:gd name="connsiteX7" fmla="*/ 2381 w 9148762"/>
              <a:gd name="connsiteY7" fmla="*/ 923926 h 5150644"/>
              <a:gd name="connsiteX0" fmla="*/ 2381 w 8758238"/>
              <a:gd name="connsiteY0" fmla="*/ 923926 h 5150644"/>
              <a:gd name="connsiteX1" fmla="*/ 1593056 w 8758238"/>
              <a:gd name="connsiteY1" fmla="*/ 4763 h 5150644"/>
              <a:gd name="connsiteX2" fmla="*/ 8758238 w 8758238"/>
              <a:gd name="connsiteY2" fmla="*/ 0 h 5150644"/>
              <a:gd name="connsiteX3" fmla="*/ 233363 w 8758238"/>
              <a:gd name="connsiteY3" fmla="*/ 5150644 h 5150644"/>
              <a:gd name="connsiteX4" fmla="*/ 4762 w 8758238"/>
              <a:gd name="connsiteY4" fmla="*/ 5148263 h 5150644"/>
              <a:gd name="connsiteX5" fmla="*/ 0 w 8758238"/>
              <a:gd name="connsiteY5" fmla="*/ 5003007 h 5150644"/>
              <a:gd name="connsiteX6" fmla="*/ 2381 w 8758238"/>
              <a:gd name="connsiteY6" fmla="*/ 923926 h 5150644"/>
              <a:gd name="connsiteX0" fmla="*/ 2381 w 8758238"/>
              <a:gd name="connsiteY0" fmla="*/ 923926 h 5148263"/>
              <a:gd name="connsiteX1" fmla="*/ 1593056 w 8758238"/>
              <a:gd name="connsiteY1" fmla="*/ 4763 h 5148263"/>
              <a:gd name="connsiteX2" fmla="*/ 8758238 w 8758238"/>
              <a:gd name="connsiteY2" fmla="*/ 0 h 5148263"/>
              <a:gd name="connsiteX3" fmla="*/ 4762 w 8758238"/>
              <a:gd name="connsiteY3" fmla="*/ 5148263 h 5148263"/>
              <a:gd name="connsiteX4" fmla="*/ 0 w 8758238"/>
              <a:gd name="connsiteY4" fmla="*/ 5003007 h 5148263"/>
              <a:gd name="connsiteX5" fmla="*/ 2381 w 8758238"/>
              <a:gd name="connsiteY5" fmla="*/ 923926 h 5148263"/>
              <a:gd name="connsiteX0" fmla="*/ 2381 w 8758238"/>
              <a:gd name="connsiteY0" fmla="*/ 923926 h 5003007"/>
              <a:gd name="connsiteX1" fmla="*/ 1593056 w 8758238"/>
              <a:gd name="connsiteY1" fmla="*/ 4763 h 5003007"/>
              <a:gd name="connsiteX2" fmla="*/ 8758238 w 8758238"/>
              <a:gd name="connsiteY2" fmla="*/ 0 h 5003007"/>
              <a:gd name="connsiteX3" fmla="*/ 0 w 8758238"/>
              <a:gd name="connsiteY3" fmla="*/ 5003007 h 5003007"/>
              <a:gd name="connsiteX4" fmla="*/ 2381 w 8758238"/>
              <a:gd name="connsiteY4" fmla="*/ 923926 h 5003007"/>
              <a:gd name="connsiteX0" fmla="*/ 64 w 8763541"/>
              <a:gd name="connsiteY0" fmla="*/ 0 h 5008721"/>
              <a:gd name="connsiteX1" fmla="*/ 1598359 w 8763541"/>
              <a:gd name="connsiteY1" fmla="*/ 10477 h 5008721"/>
              <a:gd name="connsiteX2" fmla="*/ 8763541 w 8763541"/>
              <a:gd name="connsiteY2" fmla="*/ 5714 h 5008721"/>
              <a:gd name="connsiteX3" fmla="*/ 5303 w 8763541"/>
              <a:gd name="connsiteY3" fmla="*/ 5008721 h 5008721"/>
              <a:gd name="connsiteX4" fmla="*/ 64 w 8763541"/>
              <a:gd name="connsiteY4" fmla="*/ 0 h 5008721"/>
              <a:gd name="connsiteX0" fmla="*/ 64 w 8763541"/>
              <a:gd name="connsiteY0" fmla="*/ 0 h 5008721"/>
              <a:gd name="connsiteX1" fmla="*/ 8763541 w 8763541"/>
              <a:gd name="connsiteY1" fmla="*/ 5714 h 5008721"/>
              <a:gd name="connsiteX2" fmla="*/ 5303 w 8763541"/>
              <a:gd name="connsiteY2" fmla="*/ 5008721 h 5008721"/>
              <a:gd name="connsiteX3" fmla="*/ 64 w 8763541"/>
              <a:gd name="connsiteY3" fmla="*/ 0 h 5008721"/>
              <a:gd name="connsiteX0" fmla="*/ 64 w 8658766"/>
              <a:gd name="connsiteY0" fmla="*/ 0 h 5008721"/>
              <a:gd name="connsiteX1" fmla="*/ 8658766 w 8658766"/>
              <a:gd name="connsiteY1" fmla="*/ 5714 h 5008721"/>
              <a:gd name="connsiteX2" fmla="*/ 5303 w 8658766"/>
              <a:gd name="connsiteY2" fmla="*/ 5008721 h 5008721"/>
              <a:gd name="connsiteX3" fmla="*/ 64 w 8658766"/>
              <a:gd name="connsiteY3" fmla="*/ 0 h 5008721"/>
              <a:gd name="connsiteX0" fmla="*/ 64 w 8658766"/>
              <a:gd name="connsiteY0" fmla="*/ 0 h 4939665"/>
              <a:gd name="connsiteX1" fmla="*/ 8658766 w 8658766"/>
              <a:gd name="connsiteY1" fmla="*/ 5714 h 4939665"/>
              <a:gd name="connsiteX2" fmla="*/ 5303 w 8658766"/>
              <a:gd name="connsiteY2" fmla="*/ 4939665 h 4939665"/>
              <a:gd name="connsiteX3" fmla="*/ 64 w 8658766"/>
              <a:gd name="connsiteY3" fmla="*/ 0 h 4939665"/>
              <a:gd name="connsiteX0" fmla="*/ 0 w 8658702"/>
              <a:gd name="connsiteY0" fmla="*/ 0 h 4939665"/>
              <a:gd name="connsiteX1" fmla="*/ 8658702 w 8658702"/>
              <a:gd name="connsiteY1" fmla="*/ 5714 h 4939665"/>
              <a:gd name="connsiteX2" fmla="*/ 5239 w 8658702"/>
              <a:gd name="connsiteY2" fmla="*/ 4939665 h 4939665"/>
              <a:gd name="connsiteX3" fmla="*/ 0 w 8658702"/>
              <a:gd name="connsiteY3" fmla="*/ 0 h 4939665"/>
            </a:gdLst>
            <a:ahLst/>
            <a:cxnLst>
              <a:cxn ang="0">
                <a:pos x="connsiteX0" y="connsiteY0"/>
              </a:cxn>
              <a:cxn ang="0">
                <a:pos x="connsiteX1" y="connsiteY1"/>
              </a:cxn>
              <a:cxn ang="0">
                <a:pos x="connsiteX2" y="connsiteY2"/>
              </a:cxn>
              <a:cxn ang="0">
                <a:pos x="connsiteX3" y="connsiteY3"/>
              </a:cxn>
            </a:cxnLst>
            <a:rect l="l" t="t" r="r" b="b"/>
            <a:pathLst>
              <a:path w="8658702" h="4939665">
                <a:moveTo>
                  <a:pt x="0" y="0"/>
                </a:moveTo>
                <a:lnTo>
                  <a:pt x="8658702" y="5714"/>
                </a:lnTo>
                <a:lnTo>
                  <a:pt x="5239" y="4939665"/>
                </a:lnTo>
                <a:cubicBezTo>
                  <a:pt x="3493" y="3293110"/>
                  <a:pt x="1746" y="1646555"/>
                  <a:pt x="0" y="0"/>
                </a:cubicBezTo>
                <a:close/>
              </a:path>
            </a:pathLst>
          </a:custGeom>
        </p:spPr>
        <p:txBody>
          <a:bodyPr/>
          <a:lstStyle/>
          <a:p>
            <a:r>
              <a:rPr lang="en-US" dirty="0"/>
              <a:t>Click icon to add picture</a:t>
            </a:r>
            <a:endParaRPr lang="en-GB" dirty="0"/>
          </a:p>
        </p:txBody>
      </p:sp>
      <p:sp>
        <p:nvSpPr>
          <p:cNvPr id="2" name="Title 1"/>
          <p:cNvSpPr>
            <a:spLocks noGrp="1"/>
          </p:cNvSpPr>
          <p:nvPr>
            <p:ph type="ctrTitle"/>
          </p:nvPr>
        </p:nvSpPr>
        <p:spPr>
          <a:xfrm>
            <a:off x="6096001" y="3290591"/>
            <a:ext cx="5084324" cy="2056776"/>
          </a:xfrm>
        </p:spPr>
        <p:txBody>
          <a:bodyPr anchor="t" anchorCtr="0">
            <a:normAutofit/>
          </a:bodyPr>
          <a:lstStyle>
            <a:lvl1pPr algn="r">
              <a:defRPr sz="4800" b="1">
                <a:solidFill>
                  <a:schemeClr val="bg1"/>
                </a:solidFill>
                <a:latin typeface="Gilroy ExtraBold" panose="00000900000000000000" pitchFamily="50" charset="0"/>
              </a:defRPr>
            </a:lvl1pPr>
          </a:lstStyle>
          <a:p>
            <a:r>
              <a:rPr lang="en-US"/>
              <a:t>Click to edit Master title style</a:t>
            </a:r>
            <a:endParaRPr lang="en-US" dirty="0"/>
          </a:p>
        </p:txBody>
      </p:sp>
      <p:pic>
        <p:nvPicPr>
          <p:cNvPr id="6" name="Picture 5" descr="Logo&#10;&#10;Description automatically generated">
            <a:extLst>
              <a:ext uri="{FF2B5EF4-FFF2-40B4-BE49-F238E27FC236}">
                <a16:creationId xmlns:a16="http://schemas.microsoft.com/office/drawing/2014/main" id="{55EFD8AF-A0BA-4066-818A-88655209D0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59047" y="5636292"/>
            <a:ext cx="1908381" cy="612000"/>
          </a:xfrm>
          <a:prstGeom prst="rect">
            <a:avLst/>
          </a:prstGeom>
        </p:spPr>
      </p:pic>
      <p:sp>
        <p:nvSpPr>
          <p:cNvPr id="9" name="Rectangle 8">
            <a:extLst>
              <a:ext uri="{FF2B5EF4-FFF2-40B4-BE49-F238E27FC236}">
                <a16:creationId xmlns:a16="http://schemas.microsoft.com/office/drawing/2014/main" id="{440D5F8F-ECBC-497A-9823-637BE252DCD0}"/>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P8</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5396656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447">
          <p15:clr>
            <a:srgbClr val="FBAE40"/>
          </p15:clr>
        </p15:guide>
        <p15:guide id="4" orient="horz" pos="2553">
          <p15:clr>
            <a:srgbClr val="FBAE40"/>
          </p15:clr>
        </p15:guide>
        <p15:guide id="5" pos="6955">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103">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7" name="Picture Placeholder 3">
            <a:extLst>
              <a:ext uri="{FF2B5EF4-FFF2-40B4-BE49-F238E27FC236}">
                <a16:creationId xmlns:a16="http://schemas.microsoft.com/office/drawing/2014/main" id="{CFA39578-48D5-4477-A042-6D48B9D3B60A}"/>
              </a:ext>
            </a:extLst>
          </p:cNvPr>
          <p:cNvSpPr>
            <a:spLocks noGrp="1"/>
          </p:cNvSpPr>
          <p:nvPr>
            <p:ph type="pic" sz="quarter" idx="22"/>
          </p:nvPr>
        </p:nvSpPr>
        <p:spPr>
          <a:xfrm>
            <a:off x="835449" y="3589859"/>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2" name="Text Placeholder 3">
            <a:extLst>
              <a:ext uri="{FF2B5EF4-FFF2-40B4-BE49-F238E27FC236}">
                <a16:creationId xmlns:a16="http://schemas.microsoft.com/office/drawing/2014/main" id="{C259847C-146B-48DD-8890-A8EA08EF73AD}"/>
              </a:ext>
            </a:extLst>
          </p:cNvPr>
          <p:cNvSpPr>
            <a:spLocks noGrp="1"/>
          </p:cNvSpPr>
          <p:nvPr>
            <p:ph type="body" sz="quarter" idx="24"/>
          </p:nvPr>
        </p:nvSpPr>
        <p:spPr>
          <a:xfrm>
            <a:off x="4522790"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3">
            <a:extLst>
              <a:ext uri="{FF2B5EF4-FFF2-40B4-BE49-F238E27FC236}">
                <a16:creationId xmlns:a16="http://schemas.microsoft.com/office/drawing/2014/main" id="{1E19DE52-BC39-48B2-8080-C200569C3FDC}"/>
              </a:ext>
            </a:extLst>
          </p:cNvPr>
          <p:cNvSpPr>
            <a:spLocks noGrp="1"/>
          </p:cNvSpPr>
          <p:nvPr>
            <p:ph type="body" sz="quarter" idx="25"/>
          </p:nvPr>
        </p:nvSpPr>
        <p:spPr>
          <a:xfrm>
            <a:off x="8187267" y="609598"/>
            <a:ext cx="3191404" cy="4837159"/>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Shape&#10;&#10;Description automatically generated with medium confidence">
            <a:extLst>
              <a:ext uri="{FF2B5EF4-FFF2-40B4-BE49-F238E27FC236}">
                <a16:creationId xmlns:a16="http://schemas.microsoft.com/office/drawing/2014/main" id="{5474FACC-9C5C-4DF5-A08B-663A219B4954}"/>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4" name="Rectangle 13">
            <a:extLst>
              <a:ext uri="{FF2B5EF4-FFF2-40B4-BE49-F238E27FC236}">
                <a16:creationId xmlns:a16="http://schemas.microsoft.com/office/drawing/2014/main" id="{9221C2D3-12A7-4088-A1A9-4E922256B4D8}"/>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117D594D-6F92-4F21-9B88-D1868A33A5CD}"/>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1" name="Footer Placeholder 4">
            <a:extLst>
              <a:ext uri="{FF2B5EF4-FFF2-40B4-BE49-F238E27FC236}">
                <a16:creationId xmlns:a16="http://schemas.microsoft.com/office/drawing/2014/main" id="{AF58E4B4-F015-4757-ABF4-D3FA7C00B69D}"/>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5" name="Text Placeholder 3">
            <a:extLst>
              <a:ext uri="{FF2B5EF4-FFF2-40B4-BE49-F238E27FC236}">
                <a16:creationId xmlns:a16="http://schemas.microsoft.com/office/drawing/2014/main" id="{5721EF8A-1F25-4A61-8E95-7566733C5E16}"/>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62DBF44F-F497-4C29-9CE3-18B9B876088F}"/>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P103</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310976379"/>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10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rgbClr val="330072"/>
                </a:solidFill>
              </a:defRPr>
            </a:lvl1pPr>
          </a:lstStyle>
          <a:p>
            <a:r>
              <a:rPr lang="en-US"/>
              <a:t>Click to edit Master title style</a:t>
            </a:r>
            <a:endParaRPr lang="en-GB" dirty="0"/>
          </a:p>
        </p:txBody>
      </p:sp>
      <p:sp>
        <p:nvSpPr>
          <p:cNvPr id="7" name="Picture Placeholder 3">
            <a:extLst>
              <a:ext uri="{FF2B5EF4-FFF2-40B4-BE49-F238E27FC236}">
                <a16:creationId xmlns:a16="http://schemas.microsoft.com/office/drawing/2014/main" id="{CFA39578-48D5-4477-A042-6D48B9D3B60A}"/>
              </a:ext>
            </a:extLst>
          </p:cNvPr>
          <p:cNvSpPr>
            <a:spLocks noGrp="1"/>
          </p:cNvSpPr>
          <p:nvPr>
            <p:ph type="pic" sz="quarter" idx="22"/>
          </p:nvPr>
        </p:nvSpPr>
        <p:spPr>
          <a:xfrm>
            <a:off x="835449" y="3589859"/>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9" name="Picture Placeholder 3">
            <a:extLst>
              <a:ext uri="{FF2B5EF4-FFF2-40B4-BE49-F238E27FC236}">
                <a16:creationId xmlns:a16="http://schemas.microsoft.com/office/drawing/2014/main" id="{D974DE6A-A2DC-4200-BA7C-DFC04F7ACFB6}"/>
              </a:ext>
            </a:extLst>
          </p:cNvPr>
          <p:cNvSpPr>
            <a:spLocks noGrp="1"/>
          </p:cNvSpPr>
          <p:nvPr>
            <p:ph type="pic" sz="quarter" idx="23"/>
          </p:nvPr>
        </p:nvSpPr>
        <p:spPr>
          <a:xfrm>
            <a:off x="8191289" y="3589859"/>
            <a:ext cx="3190876" cy="1734087"/>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 name="connsiteX0" fmla="*/ 0 w 2393157"/>
              <a:gd name="connsiteY0" fmla="*/ 653159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653159 h 2000015"/>
              <a:gd name="connsiteX0" fmla="*/ 0 w 2393157"/>
              <a:gd name="connsiteY0" fmla="*/ 653159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653159 h 2000015"/>
              <a:gd name="connsiteX0" fmla="*/ 0 w 2393157"/>
              <a:gd name="connsiteY0" fmla="*/ 6734 h 1353590"/>
              <a:gd name="connsiteX1" fmla="*/ 2393157 w 2393157"/>
              <a:gd name="connsiteY1" fmla="*/ 0 h 1353590"/>
              <a:gd name="connsiteX2" fmla="*/ 2391568 w 2393157"/>
              <a:gd name="connsiteY2" fmla="*/ 1024881 h 1353590"/>
              <a:gd name="connsiteX3" fmla="*/ 1841500 w 2393157"/>
              <a:gd name="connsiteY3" fmla="*/ 1353590 h 1353590"/>
              <a:gd name="connsiteX4" fmla="*/ 0 w 2393157"/>
              <a:gd name="connsiteY4" fmla="*/ 1351112 h 1353590"/>
              <a:gd name="connsiteX5" fmla="*/ 0 w 2393157"/>
              <a:gd name="connsiteY5" fmla="*/ 6734 h 13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1353590">
                <a:moveTo>
                  <a:pt x="0" y="6734"/>
                </a:moveTo>
                <a:lnTo>
                  <a:pt x="2393157" y="0"/>
                </a:lnTo>
                <a:cubicBezTo>
                  <a:pt x="2392627" y="1350169"/>
                  <a:pt x="2392098" y="-325288"/>
                  <a:pt x="2391568" y="1024881"/>
                </a:cubicBezTo>
                <a:lnTo>
                  <a:pt x="1841500" y="1353590"/>
                </a:lnTo>
                <a:lnTo>
                  <a:pt x="0" y="1351112"/>
                </a:lnTo>
                <a:lnTo>
                  <a:pt x="0" y="6734"/>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10" name="Text Placeholder 3">
            <a:extLst>
              <a:ext uri="{FF2B5EF4-FFF2-40B4-BE49-F238E27FC236}">
                <a16:creationId xmlns:a16="http://schemas.microsoft.com/office/drawing/2014/main" id="{C8473635-E785-4249-8FB6-9F285A239501}"/>
              </a:ext>
            </a:extLst>
          </p:cNvPr>
          <p:cNvSpPr>
            <a:spLocks noGrp="1"/>
          </p:cNvSpPr>
          <p:nvPr>
            <p:ph type="body" sz="quarter" idx="24"/>
          </p:nvPr>
        </p:nvSpPr>
        <p:spPr>
          <a:xfrm>
            <a:off x="4522790" y="3589859"/>
            <a:ext cx="3191404" cy="2556941"/>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3">
            <a:extLst>
              <a:ext uri="{FF2B5EF4-FFF2-40B4-BE49-F238E27FC236}">
                <a16:creationId xmlns:a16="http://schemas.microsoft.com/office/drawing/2014/main" id="{5CD3D83D-FF67-49E6-A5B8-C20A79468F2E}"/>
              </a:ext>
            </a:extLst>
          </p:cNvPr>
          <p:cNvSpPr>
            <a:spLocks noGrp="1"/>
          </p:cNvSpPr>
          <p:nvPr>
            <p:ph type="body" sz="quarter" idx="25"/>
          </p:nvPr>
        </p:nvSpPr>
        <p:spPr>
          <a:xfrm>
            <a:off x="8187267" y="609598"/>
            <a:ext cx="3166533" cy="2624666"/>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descr="Shape&#10;&#10;Description automatically generated with medium confidence">
            <a:extLst>
              <a:ext uri="{FF2B5EF4-FFF2-40B4-BE49-F238E27FC236}">
                <a16:creationId xmlns:a16="http://schemas.microsoft.com/office/drawing/2014/main" id="{57642A17-EEC9-4519-ADB6-CD0F368D44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8" name="Text Placeholder 3">
            <a:extLst>
              <a:ext uri="{FF2B5EF4-FFF2-40B4-BE49-F238E27FC236}">
                <a16:creationId xmlns:a16="http://schemas.microsoft.com/office/drawing/2014/main" id="{6DDC7165-A3E4-4251-AE3D-2DF8584C2BA0}"/>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9" name="Rectangle 18">
            <a:extLst>
              <a:ext uri="{FF2B5EF4-FFF2-40B4-BE49-F238E27FC236}">
                <a16:creationId xmlns:a16="http://schemas.microsoft.com/office/drawing/2014/main" id="{6A0D9726-2A1E-439A-BB14-656D49F9CBEC}"/>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P104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763437107"/>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105">
    <p:bg>
      <p:bgPr>
        <a:solidFill>
          <a:schemeClr val="accent2"/>
        </a:solidFill>
        <a:effectLst/>
      </p:bgPr>
    </p:bg>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4D9D0DD3-300E-466F-BF78-1A8DB91B2463}"/>
              </a:ext>
            </a:extLst>
          </p:cNvPr>
          <p:cNvSpPr>
            <a:spLocks noGrp="1"/>
          </p:cNvSpPr>
          <p:nvPr>
            <p:ph type="body" sz="quarter" idx="26"/>
          </p:nvPr>
        </p:nvSpPr>
        <p:spPr>
          <a:xfrm>
            <a:off x="4522790"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AA7CEC90-4AA1-4F56-8544-824572C2DE4C}"/>
              </a:ext>
            </a:extLst>
          </p:cNvPr>
          <p:cNvSpPr>
            <a:spLocks noGrp="1"/>
          </p:cNvSpPr>
          <p:nvPr>
            <p:ph type="body" sz="quarter" idx="27"/>
          </p:nvPr>
        </p:nvSpPr>
        <p:spPr>
          <a:xfrm>
            <a:off x="8187267" y="609598"/>
            <a:ext cx="3191404" cy="2658543"/>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7" name="Picture Placeholder 3">
            <a:extLst>
              <a:ext uri="{FF2B5EF4-FFF2-40B4-BE49-F238E27FC236}">
                <a16:creationId xmlns:a16="http://schemas.microsoft.com/office/drawing/2014/main" id="{CFA39578-48D5-4477-A042-6D48B9D3B60A}"/>
              </a:ext>
            </a:extLst>
          </p:cNvPr>
          <p:cNvSpPr>
            <a:spLocks noGrp="1"/>
          </p:cNvSpPr>
          <p:nvPr>
            <p:ph type="pic" sz="quarter" idx="22"/>
          </p:nvPr>
        </p:nvSpPr>
        <p:spPr>
          <a:xfrm>
            <a:off x="835449" y="3589859"/>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9" name="Picture Placeholder 3">
            <a:extLst>
              <a:ext uri="{FF2B5EF4-FFF2-40B4-BE49-F238E27FC236}">
                <a16:creationId xmlns:a16="http://schemas.microsoft.com/office/drawing/2014/main" id="{D974DE6A-A2DC-4200-BA7C-DFC04F7ACFB6}"/>
              </a:ext>
            </a:extLst>
          </p:cNvPr>
          <p:cNvSpPr>
            <a:spLocks noGrp="1"/>
          </p:cNvSpPr>
          <p:nvPr>
            <p:ph type="pic" sz="quarter" idx="23"/>
          </p:nvPr>
        </p:nvSpPr>
        <p:spPr>
          <a:xfrm>
            <a:off x="8191289" y="3589859"/>
            <a:ext cx="3190876" cy="1734087"/>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 name="connsiteX0" fmla="*/ 0 w 2393157"/>
              <a:gd name="connsiteY0" fmla="*/ 653159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653159 h 2000015"/>
              <a:gd name="connsiteX0" fmla="*/ 0 w 2393157"/>
              <a:gd name="connsiteY0" fmla="*/ 653159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653159 h 2000015"/>
              <a:gd name="connsiteX0" fmla="*/ 0 w 2393157"/>
              <a:gd name="connsiteY0" fmla="*/ 6734 h 1353590"/>
              <a:gd name="connsiteX1" fmla="*/ 2393157 w 2393157"/>
              <a:gd name="connsiteY1" fmla="*/ 0 h 1353590"/>
              <a:gd name="connsiteX2" fmla="*/ 2391568 w 2393157"/>
              <a:gd name="connsiteY2" fmla="*/ 1024881 h 1353590"/>
              <a:gd name="connsiteX3" fmla="*/ 1841500 w 2393157"/>
              <a:gd name="connsiteY3" fmla="*/ 1353590 h 1353590"/>
              <a:gd name="connsiteX4" fmla="*/ 0 w 2393157"/>
              <a:gd name="connsiteY4" fmla="*/ 1351112 h 1353590"/>
              <a:gd name="connsiteX5" fmla="*/ 0 w 2393157"/>
              <a:gd name="connsiteY5" fmla="*/ 6734 h 13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1353590">
                <a:moveTo>
                  <a:pt x="0" y="6734"/>
                </a:moveTo>
                <a:lnTo>
                  <a:pt x="2393157" y="0"/>
                </a:lnTo>
                <a:cubicBezTo>
                  <a:pt x="2392627" y="1350169"/>
                  <a:pt x="2392098" y="-325288"/>
                  <a:pt x="2391568" y="1024881"/>
                </a:cubicBezTo>
                <a:lnTo>
                  <a:pt x="1841500" y="1353590"/>
                </a:lnTo>
                <a:lnTo>
                  <a:pt x="0" y="1351112"/>
                </a:lnTo>
                <a:lnTo>
                  <a:pt x="0" y="6734"/>
                </a:lnTo>
                <a:close/>
              </a:path>
            </a:pathLst>
          </a:custGeom>
        </p:spPr>
        <p:txBody>
          <a:bodyPr/>
          <a:lstStyle>
            <a:lvl1pPr>
              <a:defRPr>
                <a:solidFill>
                  <a:schemeClr val="bg1"/>
                </a:solidFill>
              </a:defRPr>
            </a:lvl1pPr>
          </a:lstStyle>
          <a:p>
            <a:r>
              <a:rPr lang="en-US" dirty="0"/>
              <a:t>Click icon to add picture</a:t>
            </a:r>
            <a:endParaRPr lang="en-GB" dirty="0"/>
          </a:p>
        </p:txBody>
      </p:sp>
      <p:pic>
        <p:nvPicPr>
          <p:cNvPr id="10" name="Picture 9" descr="A picture containing graphical user interface&#10;&#10;Description automatically generated">
            <a:extLst>
              <a:ext uri="{FF2B5EF4-FFF2-40B4-BE49-F238E27FC236}">
                <a16:creationId xmlns:a16="http://schemas.microsoft.com/office/drawing/2014/main" id="{4B1A0F71-4646-4DEE-8366-8AB4BA439307}"/>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3" name="Rectangle 12">
            <a:extLst>
              <a:ext uri="{FF2B5EF4-FFF2-40B4-BE49-F238E27FC236}">
                <a16:creationId xmlns:a16="http://schemas.microsoft.com/office/drawing/2014/main" id="{DD2B726D-8CBC-4ECA-ACD5-434E81D9754A}"/>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1" name="Footer Placeholder 4">
            <a:extLst>
              <a:ext uri="{FF2B5EF4-FFF2-40B4-BE49-F238E27FC236}">
                <a16:creationId xmlns:a16="http://schemas.microsoft.com/office/drawing/2014/main" id="{92E5848A-C8D1-4D0F-859C-61DE4121F775}"/>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BE3F2012-7B95-4E22-B028-199F4BEEC809}"/>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8" name="Text Placeholder 3">
            <a:extLst>
              <a:ext uri="{FF2B5EF4-FFF2-40B4-BE49-F238E27FC236}">
                <a16:creationId xmlns:a16="http://schemas.microsoft.com/office/drawing/2014/main" id="{274434FA-F77C-4A63-A35C-0AF28D6314FA}"/>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ABA4D722-D4DE-4B31-B8CA-7FA77604A685}"/>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P105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634801743"/>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106">
    <p:bg>
      <p:bgPr>
        <a:solidFill>
          <a:schemeClr val="accent1"/>
        </a:solidFill>
        <a:effectLst/>
      </p:bgPr>
    </p:bg>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4D9D0DD3-300E-466F-BF78-1A8DB91B2463}"/>
              </a:ext>
            </a:extLst>
          </p:cNvPr>
          <p:cNvSpPr>
            <a:spLocks noGrp="1"/>
          </p:cNvSpPr>
          <p:nvPr>
            <p:ph type="body" sz="quarter" idx="26"/>
          </p:nvPr>
        </p:nvSpPr>
        <p:spPr>
          <a:xfrm>
            <a:off x="4522790"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AA7CEC90-4AA1-4F56-8544-824572C2DE4C}"/>
              </a:ext>
            </a:extLst>
          </p:cNvPr>
          <p:cNvSpPr>
            <a:spLocks noGrp="1"/>
          </p:cNvSpPr>
          <p:nvPr>
            <p:ph type="body" sz="quarter" idx="27"/>
          </p:nvPr>
        </p:nvSpPr>
        <p:spPr>
          <a:xfrm>
            <a:off x="8187267" y="609598"/>
            <a:ext cx="3191404" cy="2658543"/>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7" name="Picture Placeholder 3">
            <a:extLst>
              <a:ext uri="{FF2B5EF4-FFF2-40B4-BE49-F238E27FC236}">
                <a16:creationId xmlns:a16="http://schemas.microsoft.com/office/drawing/2014/main" id="{CFA39578-48D5-4477-A042-6D48B9D3B60A}"/>
              </a:ext>
            </a:extLst>
          </p:cNvPr>
          <p:cNvSpPr>
            <a:spLocks noGrp="1"/>
          </p:cNvSpPr>
          <p:nvPr>
            <p:ph type="pic" sz="quarter" idx="22"/>
          </p:nvPr>
        </p:nvSpPr>
        <p:spPr>
          <a:xfrm>
            <a:off x="835449" y="3589859"/>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9" name="Picture Placeholder 3">
            <a:extLst>
              <a:ext uri="{FF2B5EF4-FFF2-40B4-BE49-F238E27FC236}">
                <a16:creationId xmlns:a16="http://schemas.microsoft.com/office/drawing/2014/main" id="{D974DE6A-A2DC-4200-BA7C-DFC04F7ACFB6}"/>
              </a:ext>
            </a:extLst>
          </p:cNvPr>
          <p:cNvSpPr>
            <a:spLocks noGrp="1"/>
          </p:cNvSpPr>
          <p:nvPr>
            <p:ph type="pic" sz="quarter" idx="23"/>
          </p:nvPr>
        </p:nvSpPr>
        <p:spPr>
          <a:xfrm>
            <a:off x="8191289" y="3589859"/>
            <a:ext cx="3190876" cy="1734087"/>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 name="connsiteX0" fmla="*/ 0 w 2393157"/>
              <a:gd name="connsiteY0" fmla="*/ 653159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653159 h 2000015"/>
              <a:gd name="connsiteX0" fmla="*/ 0 w 2393157"/>
              <a:gd name="connsiteY0" fmla="*/ 653159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653159 h 2000015"/>
              <a:gd name="connsiteX0" fmla="*/ 0 w 2393157"/>
              <a:gd name="connsiteY0" fmla="*/ 6734 h 1353590"/>
              <a:gd name="connsiteX1" fmla="*/ 2393157 w 2393157"/>
              <a:gd name="connsiteY1" fmla="*/ 0 h 1353590"/>
              <a:gd name="connsiteX2" fmla="*/ 2391568 w 2393157"/>
              <a:gd name="connsiteY2" fmla="*/ 1024881 h 1353590"/>
              <a:gd name="connsiteX3" fmla="*/ 1841500 w 2393157"/>
              <a:gd name="connsiteY3" fmla="*/ 1353590 h 1353590"/>
              <a:gd name="connsiteX4" fmla="*/ 0 w 2393157"/>
              <a:gd name="connsiteY4" fmla="*/ 1351112 h 1353590"/>
              <a:gd name="connsiteX5" fmla="*/ 0 w 2393157"/>
              <a:gd name="connsiteY5" fmla="*/ 6734 h 13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1353590">
                <a:moveTo>
                  <a:pt x="0" y="6734"/>
                </a:moveTo>
                <a:lnTo>
                  <a:pt x="2393157" y="0"/>
                </a:lnTo>
                <a:cubicBezTo>
                  <a:pt x="2392627" y="1350169"/>
                  <a:pt x="2392098" y="-325288"/>
                  <a:pt x="2391568" y="1024881"/>
                </a:cubicBezTo>
                <a:lnTo>
                  <a:pt x="1841500" y="1353590"/>
                </a:lnTo>
                <a:lnTo>
                  <a:pt x="0" y="1351112"/>
                </a:lnTo>
                <a:lnTo>
                  <a:pt x="0" y="6734"/>
                </a:lnTo>
                <a:close/>
              </a:path>
            </a:pathLst>
          </a:custGeom>
        </p:spPr>
        <p:txBody>
          <a:bodyPr/>
          <a:lstStyle>
            <a:lvl1pPr>
              <a:defRPr>
                <a:solidFill>
                  <a:schemeClr val="bg1"/>
                </a:solidFill>
              </a:defRPr>
            </a:lvl1pPr>
          </a:lstStyle>
          <a:p>
            <a:r>
              <a:rPr lang="en-US" dirty="0"/>
              <a:t>Click icon to add picture</a:t>
            </a:r>
            <a:endParaRPr lang="en-GB" dirty="0"/>
          </a:p>
        </p:txBody>
      </p:sp>
      <p:pic>
        <p:nvPicPr>
          <p:cNvPr id="11" name="Picture 10" descr="Shape&#10;&#10;Description automatically generated with medium confidence">
            <a:extLst>
              <a:ext uri="{FF2B5EF4-FFF2-40B4-BE49-F238E27FC236}">
                <a16:creationId xmlns:a16="http://schemas.microsoft.com/office/drawing/2014/main" id="{1F57ED1F-AF9D-49CF-9D0B-F3A5647042CC}"/>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7" name="Rectangle 16">
            <a:extLst>
              <a:ext uri="{FF2B5EF4-FFF2-40B4-BE49-F238E27FC236}">
                <a16:creationId xmlns:a16="http://schemas.microsoft.com/office/drawing/2014/main" id="{1D82FAB8-5025-493A-981F-A7179C79AFB6}"/>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2" name="Footer Placeholder 4">
            <a:extLst>
              <a:ext uri="{FF2B5EF4-FFF2-40B4-BE49-F238E27FC236}">
                <a16:creationId xmlns:a16="http://schemas.microsoft.com/office/drawing/2014/main" id="{D69AA82B-544D-400F-8334-896922708A9C}"/>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3" name="Footer Placeholder 4">
            <a:extLst>
              <a:ext uri="{FF2B5EF4-FFF2-40B4-BE49-F238E27FC236}">
                <a16:creationId xmlns:a16="http://schemas.microsoft.com/office/drawing/2014/main" id="{F49E42E6-0289-4B4A-BBEE-A180EE14B507}"/>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8" name="Text Placeholder 3">
            <a:extLst>
              <a:ext uri="{FF2B5EF4-FFF2-40B4-BE49-F238E27FC236}">
                <a16:creationId xmlns:a16="http://schemas.microsoft.com/office/drawing/2014/main" id="{6624E996-3199-4BBB-8DB3-A35CCEE9A53E}"/>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9" name="Rectangle 18">
            <a:extLst>
              <a:ext uri="{FF2B5EF4-FFF2-40B4-BE49-F238E27FC236}">
                <a16:creationId xmlns:a16="http://schemas.microsoft.com/office/drawing/2014/main" id="{BF74B8EF-A9CF-4A33-A01F-E5CF9364D2ED}"/>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P106</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489265839"/>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107">
    <p:bg>
      <p:bgPr>
        <a:solidFill>
          <a:schemeClr val="tx2"/>
        </a:solidFill>
        <a:effectLst/>
      </p:bgPr>
    </p:bg>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4D9D0DD3-300E-466F-BF78-1A8DB91B2463}"/>
              </a:ext>
            </a:extLst>
          </p:cNvPr>
          <p:cNvSpPr>
            <a:spLocks noGrp="1"/>
          </p:cNvSpPr>
          <p:nvPr>
            <p:ph type="body" sz="quarter" idx="26"/>
          </p:nvPr>
        </p:nvSpPr>
        <p:spPr>
          <a:xfrm>
            <a:off x="4522790"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AA7CEC90-4AA1-4F56-8544-824572C2DE4C}"/>
              </a:ext>
            </a:extLst>
          </p:cNvPr>
          <p:cNvSpPr>
            <a:spLocks noGrp="1"/>
          </p:cNvSpPr>
          <p:nvPr>
            <p:ph type="body" sz="quarter" idx="27"/>
          </p:nvPr>
        </p:nvSpPr>
        <p:spPr>
          <a:xfrm>
            <a:off x="8187267" y="609598"/>
            <a:ext cx="3191404" cy="2658543"/>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7" name="Picture Placeholder 3">
            <a:extLst>
              <a:ext uri="{FF2B5EF4-FFF2-40B4-BE49-F238E27FC236}">
                <a16:creationId xmlns:a16="http://schemas.microsoft.com/office/drawing/2014/main" id="{CFA39578-48D5-4477-A042-6D48B9D3B60A}"/>
              </a:ext>
            </a:extLst>
          </p:cNvPr>
          <p:cNvSpPr>
            <a:spLocks noGrp="1"/>
          </p:cNvSpPr>
          <p:nvPr>
            <p:ph type="pic" sz="quarter" idx="22"/>
          </p:nvPr>
        </p:nvSpPr>
        <p:spPr>
          <a:xfrm>
            <a:off x="835449" y="3589859"/>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9" name="Picture Placeholder 3">
            <a:extLst>
              <a:ext uri="{FF2B5EF4-FFF2-40B4-BE49-F238E27FC236}">
                <a16:creationId xmlns:a16="http://schemas.microsoft.com/office/drawing/2014/main" id="{D974DE6A-A2DC-4200-BA7C-DFC04F7ACFB6}"/>
              </a:ext>
            </a:extLst>
          </p:cNvPr>
          <p:cNvSpPr>
            <a:spLocks noGrp="1"/>
          </p:cNvSpPr>
          <p:nvPr>
            <p:ph type="pic" sz="quarter" idx="23"/>
          </p:nvPr>
        </p:nvSpPr>
        <p:spPr>
          <a:xfrm>
            <a:off x="8191289" y="3589859"/>
            <a:ext cx="3190876" cy="1734087"/>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 name="connsiteX0" fmla="*/ 0 w 2393157"/>
              <a:gd name="connsiteY0" fmla="*/ 653159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653159 h 2000015"/>
              <a:gd name="connsiteX0" fmla="*/ 0 w 2393157"/>
              <a:gd name="connsiteY0" fmla="*/ 653159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653159 h 2000015"/>
              <a:gd name="connsiteX0" fmla="*/ 0 w 2393157"/>
              <a:gd name="connsiteY0" fmla="*/ 6734 h 1353590"/>
              <a:gd name="connsiteX1" fmla="*/ 2393157 w 2393157"/>
              <a:gd name="connsiteY1" fmla="*/ 0 h 1353590"/>
              <a:gd name="connsiteX2" fmla="*/ 2391568 w 2393157"/>
              <a:gd name="connsiteY2" fmla="*/ 1024881 h 1353590"/>
              <a:gd name="connsiteX3" fmla="*/ 1841500 w 2393157"/>
              <a:gd name="connsiteY3" fmla="*/ 1353590 h 1353590"/>
              <a:gd name="connsiteX4" fmla="*/ 0 w 2393157"/>
              <a:gd name="connsiteY4" fmla="*/ 1351112 h 1353590"/>
              <a:gd name="connsiteX5" fmla="*/ 0 w 2393157"/>
              <a:gd name="connsiteY5" fmla="*/ 6734 h 13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1353590">
                <a:moveTo>
                  <a:pt x="0" y="6734"/>
                </a:moveTo>
                <a:lnTo>
                  <a:pt x="2393157" y="0"/>
                </a:lnTo>
                <a:cubicBezTo>
                  <a:pt x="2392627" y="1350169"/>
                  <a:pt x="2392098" y="-325288"/>
                  <a:pt x="2391568" y="1024881"/>
                </a:cubicBezTo>
                <a:lnTo>
                  <a:pt x="1841500" y="1353590"/>
                </a:lnTo>
                <a:lnTo>
                  <a:pt x="0" y="1351112"/>
                </a:lnTo>
                <a:lnTo>
                  <a:pt x="0" y="6734"/>
                </a:lnTo>
                <a:close/>
              </a:path>
            </a:pathLst>
          </a:custGeom>
        </p:spPr>
        <p:txBody>
          <a:bodyPr/>
          <a:lstStyle>
            <a:lvl1pPr>
              <a:defRPr>
                <a:solidFill>
                  <a:schemeClr val="bg1"/>
                </a:solidFill>
              </a:defRPr>
            </a:lvl1pPr>
          </a:lstStyle>
          <a:p>
            <a:r>
              <a:rPr lang="en-US" dirty="0"/>
              <a:t>Click icon to add picture</a:t>
            </a:r>
            <a:endParaRPr lang="en-GB" dirty="0"/>
          </a:p>
        </p:txBody>
      </p:sp>
      <p:pic>
        <p:nvPicPr>
          <p:cNvPr id="11" name="Picture 10" descr="Shape&#10;&#10;Description automatically generated with medium confidence">
            <a:extLst>
              <a:ext uri="{FF2B5EF4-FFF2-40B4-BE49-F238E27FC236}">
                <a16:creationId xmlns:a16="http://schemas.microsoft.com/office/drawing/2014/main" id="{B81D0854-6732-4574-A223-01504E1E7808}"/>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7" name="Rectangle 16">
            <a:extLst>
              <a:ext uri="{FF2B5EF4-FFF2-40B4-BE49-F238E27FC236}">
                <a16:creationId xmlns:a16="http://schemas.microsoft.com/office/drawing/2014/main" id="{F102B125-9E4B-44A0-AF6C-6B0C41C1CC0E}"/>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2" name="Footer Placeholder 4">
            <a:extLst>
              <a:ext uri="{FF2B5EF4-FFF2-40B4-BE49-F238E27FC236}">
                <a16:creationId xmlns:a16="http://schemas.microsoft.com/office/drawing/2014/main" id="{44B6DA08-DD60-4220-B8BC-3C82297DEACA}"/>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3" name="Footer Placeholder 4">
            <a:extLst>
              <a:ext uri="{FF2B5EF4-FFF2-40B4-BE49-F238E27FC236}">
                <a16:creationId xmlns:a16="http://schemas.microsoft.com/office/drawing/2014/main" id="{F2E919B1-9001-4DCC-B23A-4C46B55BB13F}"/>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8" name="Text Placeholder 3">
            <a:extLst>
              <a:ext uri="{FF2B5EF4-FFF2-40B4-BE49-F238E27FC236}">
                <a16:creationId xmlns:a16="http://schemas.microsoft.com/office/drawing/2014/main" id="{AD6D8685-FB66-4106-B1D6-96601AF1F931}"/>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9" name="Rectangle 18">
            <a:extLst>
              <a:ext uri="{FF2B5EF4-FFF2-40B4-BE49-F238E27FC236}">
                <a16:creationId xmlns:a16="http://schemas.microsoft.com/office/drawing/2014/main" id="{5F2719C8-079C-4AB9-81DD-56C1130CCAB1}"/>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P107</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797381170"/>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P - STA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329B-62AC-4915-B354-9BF34F9B74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C337C-5C2D-4BD2-A9F3-782D5164EE3C}"/>
              </a:ext>
            </a:extLst>
          </p:cNvPr>
          <p:cNvSpPr>
            <a:spLocks noGrp="1"/>
          </p:cNvSpPr>
          <p:nvPr>
            <p:ph type="dt" sz="half" idx="10"/>
          </p:nvPr>
        </p:nvSpPr>
        <p:spPr/>
        <p:txBody>
          <a:bodyPr/>
          <a:lstStyle>
            <a:lvl1pPr>
              <a:defRPr>
                <a:latin typeface="Gilroy Medium" panose="00000600000000000000" pitchFamily="50" charset="0"/>
              </a:defRPr>
            </a:lvl1pPr>
          </a:lstStyle>
          <a:p>
            <a:fld id="{49934AE5-8247-0048-94FE-FEC5286C5289}" type="datetime1">
              <a:rPr lang="en-GB" smtClean="0"/>
              <a:pPr/>
              <a:t>03/06/2021</a:t>
            </a:fld>
            <a:endParaRPr lang="en-US" dirty="0"/>
          </a:p>
        </p:txBody>
      </p:sp>
      <p:sp>
        <p:nvSpPr>
          <p:cNvPr id="4" name="Footer Placeholder 3">
            <a:extLst>
              <a:ext uri="{FF2B5EF4-FFF2-40B4-BE49-F238E27FC236}">
                <a16:creationId xmlns:a16="http://schemas.microsoft.com/office/drawing/2014/main" id="{A5397EED-9A2E-428A-AE84-824A382F0CB7}"/>
              </a:ext>
            </a:extLst>
          </p:cNvPr>
          <p:cNvSpPr>
            <a:spLocks noGrp="1"/>
          </p:cNvSpPr>
          <p:nvPr>
            <p:ph type="ftr" sz="quarter" idx="11"/>
          </p:nvPr>
        </p:nvSpPr>
        <p:spPr/>
        <p:txBody>
          <a:bodyPr/>
          <a:lstStyle>
            <a:lvl1pPr>
              <a:defRPr>
                <a:latin typeface="Gilroy Medium" panose="00000600000000000000" pitchFamily="50" charset="0"/>
              </a:defRPr>
            </a:lvl1pPr>
          </a:lstStyle>
          <a:p>
            <a:endParaRPr lang="en-US" dirty="0"/>
          </a:p>
        </p:txBody>
      </p:sp>
      <p:sp>
        <p:nvSpPr>
          <p:cNvPr id="5" name="Slide Number Placeholder 4">
            <a:extLst>
              <a:ext uri="{FF2B5EF4-FFF2-40B4-BE49-F238E27FC236}">
                <a16:creationId xmlns:a16="http://schemas.microsoft.com/office/drawing/2014/main" id="{FC1F639D-5CCC-4FF1-9FFA-154A72E14C88}"/>
              </a:ext>
            </a:extLst>
          </p:cNvPr>
          <p:cNvSpPr>
            <a:spLocks noGrp="1"/>
          </p:cNvSpPr>
          <p:nvPr>
            <p:ph type="sldNum" sz="quarter" idx="12"/>
          </p:nvPr>
        </p:nvSpPr>
        <p:spPr/>
        <p:txBody>
          <a:bodyPr/>
          <a:lstStyle>
            <a:lvl1pPr>
              <a:defRPr>
                <a:latin typeface="Gilroy Medium" panose="00000600000000000000" pitchFamily="50" charset="0"/>
              </a:defRPr>
            </a:lvl1pPr>
          </a:lstStyle>
          <a:p>
            <a:fld id="{79134E8D-E5C8-1C48-9B05-8F230465C6CD}" type="slidenum">
              <a:rPr lang="en-US" smtClean="0"/>
              <a:pPr/>
              <a:t>‹#›</a:t>
            </a:fld>
            <a:endParaRPr lang="en-US" dirty="0"/>
          </a:p>
        </p:txBody>
      </p:sp>
      <p:sp>
        <p:nvSpPr>
          <p:cNvPr id="8" name="Rectangle 7">
            <a:extLst>
              <a:ext uri="{FF2B5EF4-FFF2-40B4-BE49-F238E27FC236}">
                <a16:creationId xmlns:a16="http://schemas.microsoft.com/office/drawing/2014/main" id="{2D9728C2-824C-4B17-B39D-16D644125F5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600"/>
              </a:spcBef>
              <a:spcAft>
                <a:spcPts val="600"/>
              </a:spcAft>
            </a:pPr>
            <a:r>
              <a:rPr lang="en-US" sz="13800" b="1" dirty="0">
                <a:solidFill>
                  <a:schemeClr val="bg1"/>
                </a:solidFill>
                <a:latin typeface="+mj-lt"/>
              </a:rPr>
              <a:t>Stats</a:t>
            </a:r>
          </a:p>
        </p:txBody>
      </p:sp>
      <p:pic>
        <p:nvPicPr>
          <p:cNvPr id="9" name="Picture 8" descr="Shape, rectangle&#10;&#10;Description automatically generated">
            <a:extLst>
              <a:ext uri="{FF2B5EF4-FFF2-40B4-BE49-F238E27FC236}">
                <a16:creationId xmlns:a16="http://schemas.microsoft.com/office/drawing/2014/main" id="{B9FF7735-0492-49A0-B1CC-126609C739F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1"/>
            <a:ext cx="469888" cy="5270829"/>
          </a:xfrm>
          <a:prstGeom prst="rect">
            <a:avLst/>
          </a:prstGeom>
        </p:spPr>
      </p:pic>
    </p:spTree>
    <p:extLst>
      <p:ext uri="{BB962C8B-B14F-4D97-AF65-F5344CB8AC3E}">
        <p14:creationId xmlns:p14="http://schemas.microsoft.com/office/powerpoint/2010/main" val="34354943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10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176E-91D3-461A-8456-77387B5AEAD5}"/>
              </a:ext>
            </a:extLst>
          </p:cNvPr>
          <p:cNvSpPr>
            <a:spLocks noGrp="1"/>
          </p:cNvSpPr>
          <p:nvPr>
            <p:ph type="title"/>
          </p:nvPr>
        </p:nvSpPr>
        <p:spPr>
          <a:xfrm>
            <a:off x="838200" y="609598"/>
            <a:ext cx="3190875" cy="2638431"/>
          </a:xfrm>
        </p:spPr>
        <p:txBody>
          <a:bodyPr anchor="t" anchorCtr="0">
            <a:normAutofit/>
          </a:bodyPr>
          <a:lstStyle>
            <a:lvl1pPr>
              <a:defRPr sz="4400">
                <a:solidFill>
                  <a:srgbClr val="373A36"/>
                </a:solidFill>
              </a:defRPr>
            </a:lvl1pPr>
          </a:lstStyle>
          <a:p>
            <a:r>
              <a:rPr lang="en-US"/>
              <a:t>Click to edit Master title style</a:t>
            </a:r>
            <a:endParaRPr lang="en-GB" dirty="0"/>
          </a:p>
        </p:txBody>
      </p:sp>
      <p:sp>
        <p:nvSpPr>
          <p:cNvPr id="32" name="Text Placeholder 24">
            <a:extLst>
              <a:ext uri="{FF2B5EF4-FFF2-40B4-BE49-F238E27FC236}">
                <a16:creationId xmlns:a16="http://schemas.microsoft.com/office/drawing/2014/main" id="{F60E6CC9-F2D0-42A6-A509-A4FF0AE048AE}"/>
              </a:ext>
            </a:extLst>
          </p:cNvPr>
          <p:cNvSpPr>
            <a:spLocks noGrp="1"/>
          </p:cNvSpPr>
          <p:nvPr>
            <p:ph type="body" sz="quarter" idx="14" hasCustomPrompt="1"/>
          </p:nvPr>
        </p:nvSpPr>
        <p:spPr>
          <a:xfrm>
            <a:off x="4500563" y="3598327"/>
            <a:ext cx="3219980" cy="920744"/>
          </a:xfrm>
        </p:spPr>
        <p:txBody>
          <a:bodyPr>
            <a:normAutofit/>
          </a:bodyPr>
          <a:lstStyle>
            <a:lvl1pPr algn="l">
              <a:buFontTx/>
              <a:buNone/>
              <a:defRPr sz="6400">
                <a:solidFill>
                  <a:schemeClr val="accent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sp>
        <p:nvSpPr>
          <p:cNvPr id="34" name="Text Placeholder 28">
            <a:extLst>
              <a:ext uri="{FF2B5EF4-FFF2-40B4-BE49-F238E27FC236}">
                <a16:creationId xmlns:a16="http://schemas.microsoft.com/office/drawing/2014/main" id="{07844ADC-8015-4758-AC84-C230056460AE}"/>
              </a:ext>
            </a:extLst>
          </p:cNvPr>
          <p:cNvSpPr>
            <a:spLocks noGrp="1"/>
          </p:cNvSpPr>
          <p:nvPr>
            <p:ph type="body" sz="quarter" idx="16" hasCustomPrompt="1"/>
          </p:nvPr>
        </p:nvSpPr>
        <p:spPr>
          <a:xfrm>
            <a:off x="8186740" y="3598327"/>
            <a:ext cx="3219449" cy="918633"/>
          </a:xfrm>
        </p:spPr>
        <p:txBody>
          <a:bodyPr>
            <a:normAutofit/>
          </a:bodyPr>
          <a:lstStyle>
            <a:lvl1pPr>
              <a:buFontTx/>
              <a:buNone/>
              <a:defRPr sz="6400">
                <a:solidFill>
                  <a:schemeClr val="accent1"/>
                </a:solidFill>
                <a:latin typeface="+mj-lt"/>
              </a:defRPr>
            </a:lvl1pPr>
            <a:lvl2pPr>
              <a:buFontTx/>
              <a:buNone/>
              <a:defRPr sz="5867">
                <a:solidFill>
                  <a:srgbClr val="FF4616"/>
                </a:solidFill>
              </a:defRPr>
            </a:lvl2pPr>
            <a:lvl3pPr>
              <a:buFontTx/>
              <a:buNone/>
              <a:defRPr sz="4800">
                <a:solidFill>
                  <a:srgbClr val="FF4616"/>
                </a:solidFill>
              </a:defRPr>
            </a:lvl3pPr>
            <a:lvl4pPr>
              <a:buFontTx/>
              <a:buNone/>
              <a:defRPr sz="4267">
                <a:solidFill>
                  <a:srgbClr val="FF4616"/>
                </a:solidFill>
              </a:defRPr>
            </a:lvl4pPr>
            <a:lvl5pPr>
              <a:buFontTx/>
              <a:buNone/>
              <a:defRPr sz="4267">
                <a:solidFill>
                  <a:srgbClr val="FF4616"/>
                </a:solidFill>
              </a:defRPr>
            </a:lvl5pPr>
          </a:lstStyle>
          <a:p>
            <a:pPr lvl="0"/>
            <a:r>
              <a:rPr lang="en-US" dirty="0"/>
              <a:t>xx%</a:t>
            </a:r>
            <a:endParaRPr lang="en-GB" dirty="0"/>
          </a:p>
        </p:txBody>
      </p:sp>
      <p:sp>
        <p:nvSpPr>
          <p:cNvPr id="36" name="Text Placeholder 24">
            <a:extLst>
              <a:ext uri="{FF2B5EF4-FFF2-40B4-BE49-F238E27FC236}">
                <a16:creationId xmlns:a16="http://schemas.microsoft.com/office/drawing/2014/main" id="{4CA17360-ADCF-4F85-8548-E64A41E7C4E6}"/>
              </a:ext>
            </a:extLst>
          </p:cNvPr>
          <p:cNvSpPr>
            <a:spLocks noGrp="1"/>
          </p:cNvSpPr>
          <p:nvPr>
            <p:ph type="body" sz="quarter" idx="18" hasCustomPrompt="1"/>
          </p:nvPr>
        </p:nvSpPr>
        <p:spPr>
          <a:xfrm>
            <a:off x="809095" y="3598327"/>
            <a:ext cx="3219980" cy="920744"/>
          </a:xfrm>
        </p:spPr>
        <p:txBody>
          <a:bodyPr>
            <a:normAutofit/>
          </a:bodyPr>
          <a:lstStyle>
            <a:lvl1pPr algn="l">
              <a:buFontTx/>
              <a:buNone/>
              <a:defRPr sz="6400">
                <a:solidFill>
                  <a:schemeClr val="accent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sp>
        <p:nvSpPr>
          <p:cNvPr id="14" name="Text Placeholder 3">
            <a:extLst>
              <a:ext uri="{FF2B5EF4-FFF2-40B4-BE49-F238E27FC236}">
                <a16:creationId xmlns:a16="http://schemas.microsoft.com/office/drawing/2014/main" id="{4544E07E-38A8-4AD6-AF4E-FF3BDA565837}"/>
              </a:ext>
            </a:extLst>
          </p:cNvPr>
          <p:cNvSpPr>
            <a:spLocks noGrp="1"/>
          </p:cNvSpPr>
          <p:nvPr>
            <p:ph type="body" sz="quarter" idx="20"/>
          </p:nvPr>
        </p:nvSpPr>
        <p:spPr>
          <a:xfrm>
            <a:off x="837671" y="4537072"/>
            <a:ext cx="3191404" cy="1829857"/>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3">
            <a:extLst>
              <a:ext uri="{FF2B5EF4-FFF2-40B4-BE49-F238E27FC236}">
                <a16:creationId xmlns:a16="http://schemas.microsoft.com/office/drawing/2014/main" id="{D9CD2E41-CC52-411A-A32C-4D55FD3DEA59}"/>
              </a:ext>
            </a:extLst>
          </p:cNvPr>
          <p:cNvSpPr>
            <a:spLocks noGrp="1"/>
          </p:cNvSpPr>
          <p:nvPr>
            <p:ph type="body" sz="quarter" idx="21"/>
          </p:nvPr>
        </p:nvSpPr>
        <p:spPr>
          <a:xfrm>
            <a:off x="4529139" y="4537072"/>
            <a:ext cx="3191404" cy="1829857"/>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3">
            <a:extLst>
              <a:ext uri="{FF2B5EF4-FFF2-40B4-BE49-F238E27FC236}">
                <a16:creationId xmlns:a16="http://schemas.microsoft.com/office/drawing/2014/main" id="{50577ECB-BE29-4C3E-AFC5-6D7B67F65131}"/>
              </a:ext>
            </a:extLst>
          </p:cNvPr>
          <p:cNvSpPr>
            <a:spLocks noGrp="1"/>
          </p:cNvSpPr>
          <p:nvPr>
            <p:ph type="body" sz="quarter" idx="22"/>
          </p:nvPr>
        </p:nvSpPr>
        <p:spPr>
          <a:xfrm>
            <a:off x="8214784" y="4537072"/>
            <a:ext cx="3191404" cy="1175571"/>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p:txBody>
      </p:sp>
      <p:sp>
        <p:nvSpPr>
          <p:cNvPr id="18" name="Text Placeholder 24">
            <a:extLst>
              <a:ext uri="{FF2B5EF4-FFF2-40B4-BE49-F238E27FC236}">
                <a16:creationId xmlns:a16="http://schemas.microsoft.com/office/drawing/2014/main" id="{BB4AAA76-7E84-40EB-A5B5-51104D920909}"/>
              </a:ext>
            </a:extLst>
          </p:cNvPr>
          <p:cNvSpPr>
            <a:spLocks noGrp="1"/>
          </p:cNvSpPr>
          <p:nvPr>
            <p:ph type="body" sz="quarter" idx="23" hasCustomPrompt="1"/>
          </p:nvPr>
        </p:nvSpPr>
        <p:spPr>
          <a:xfrm>
            <a:off x="4483065" y="609598"/>
            <a:ext cx="3219980" cy="920744"/>
          </a:xfrm>
        </p:spPr>
        <p:txBody>
          <a:bodyPr>
            <a:normAutofit/>
          </a:bodyPr>
          <a:lstStyle>
            <a:lvl1pPr algn="l">
              <a:buFontTx/>
              <a:buNone/>
              <a:defRPr sz="6400">
                <a:solidFill>
                  <a:schemeClr val="accent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sp>
        <p:nvSpPr>
          <p:cNvPr id="19" name="Text Placeholder 3">
            <a:extLst>
              <a:ext uri="{FF2B5EF4-FFF2-40B4-BE49-F238E27FC236}">
                <a16:creationId xmlns:a16="http://schemas.microsoft.com/office/drawing/2014/main" id="{4E069989-5328-452A-AD52-DABDAD3F9808}"/>
              </a:ext>
            </a:extLst>
          </p:cNvPr>
          <p:cNvSpPr>
            <a:spLocks noGrp="1"/>
          </p:cNvSpPr>
          <p:nvPr>
            <p:ph type="body" sz="quarter" idx="24"/>
          </p:nvPr>
        </p:nvSpPr>
        <p:spPr>
          <a:xfrm>
            <a:off x="4511641" y="1548343"/>
            <a:ext cx="3191404" cy="1829857"/>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24">
            <a:extLst>
              <a:ext uri="{FF2B5EF4-FFF2-40B4-BE49-F238E27FC236}">
                <a16:creationId xmlns:a16="http://schemas.microsoft.com/office/drawing/2014/main" id="{1ABD9A50-3C71-435C-8198-F24D9E8E976F}"/>
              </a:ext>
            </a:extLst>
          </p:cNvPr>
          <p:cNvSpPr>
            <a:spLocks noGrp="1"/>
          </p:cNvSpPr>
          <p:nvPr>
            <p:ph type="body" sz="quarter" idx="25" hasCustomPrompt="1"/>
          </p:nvPr>
        </p:nvSpPr>
        <p:spPr>
          <a:xfrm>
            <a:off x="8186209" y="609598"/>
            <a:ext cx="3219980" cy="920744"/>
          </a:xfrm>
        </p:spPr>
        <p:txBody>
          <a:bodyPr>
            <a:normAutofit/>
          </a:bodyPr>
          <a:lstStyle>
            <a:lvl1pPr algn="l">
              <a:buFontTx/>
              <a:buNone/>
              <a:defRPr sz="6400">
                <a:solidFill>
                  <a:schemeClr val="accent1"/>
                </a:solidFill>
                <a:latin typeface="+mj-lt"/>
              </a:defRPr>
            </a:lvl1pPr>
            <a:lvl2pPr>
              <a:buFontTx/>
              <a:buNone/>
              <a:defRPr/>
            </a:lvl2pPr>
            <a:lvl3pPr>
              <a:buFontTx/>
              <a:buNone/>
              <a:defRPr/>
            </a:lvl3pPr>
            <a:lvl4pPr>
              <a:buFontTx/>
              <a:buNone/>
              <a:defRPr/>
            </a:lvl4pPr>
            <a:lvl5pPr>
              <a:buFontTx/>
              <a:buNone/>
              <a:defRPr/>
            </a:lvl5pPr>
          </a:lstStyle>
          <a:p>
            <a:pPr marL="0" marR="0" lvl="0" indent="0" algn="l" defTabSz="914377" rtl="0" eaLnBrk="1" fontAlgn="auto" latinLnBrk="0" hangingPunct="1">
              <a:lnSpc>
                <a:spcPct val="110000"/>
              </a:lnSpc>
              <a:spcBef>
                <a:spcPts val="1000"/>
              </a:spcBef>
              <a:spcAft>
                <a:spcPts val="0"/>
              </a:spcAft>
              <a:buClrTx/>
              <a:buSzTx/>
              <a:buFontTx/>
              <a:buNone/>
              <a:tabLst/>
              <a:defRPr/>
            </a:pPr>
            <a:r>
              <a:rPr lang="en-US" dirty="0"/>
              <a:t>xx%</a:t>
            </a:r>
            <a:endParaRPr lang="en-GB" dirty="0"/>
          </a:p>
        </p:txBody>
      </p:sp>
      <p:sp>
        <p:nvSpPr>
          <p:cNvPr id="21" name="Text Placeholder 3">
            <a:extLst>
              <a:ext uri="{FF2B5EF4-FFF2-40B4-BE49-F238E27FC236}">
                <a16:creationId xmlns:a16="http://schemas.microsoft.com/office/drawing/2014/main" id="{77DD64C6-CE2D-4EAC-B2AF-E6858D37CAEE}"/>
              </a:ext>
            </a:extLst>
          </p:cNvPr>
          <p:cNvSpPr>
            <a:spLocks noGrp="1"/>
          </p:cNvSpPr>
          <p:nvPr>
            <p:ph type="body" sz="quarter" idx="26"/>
          </p:nvPr>
        </p:nvSpPr>
        <p:spPr>
          <a:xfrm>
            <a:off x="8214785" y="1548343"/>
            <a:ext cx="3191404" cy="1829857"/>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2" name="Picture 21" descr="Shape&#10;&#10;Description automatically generated with medium confidence">
            <a:extLst>
              <a:ext uri="{FF2B5EF4-FFF2-40B4-BE49-F238E27FC236}">
                <a16:creationId xmlns:a16="http://schemas.microsoft.com/office/drawing/2014/main" id="{5EF34CF0-6BF7-4B4C-8622-DD9C7AAB3EF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26" name="Text Placeholder 3">
            <a:extLst>
              <a:ext uri="{FF2B5EF4-FFF2-40B4-BE49-F238E27FC236}">
                <a16:creationId xmlns:a16="http://schemas.microsoft.com/office/drawing/2014/main" id="{D9659F14-D981-4D21-B1EB-798400FC25EA}"/>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25" name="Rectangle 24">
            <a:extLst>
              <a:ext uri="{FF2B5EF4-FFF2-40B4-BE49-F238E27FC236}">
                <a16:creationId xmlns:a16="http://schemas.microsoft.com/office/drawing/2014/main" id="{DBC84A8B-159B-45A3-86CF-79AEF3ABEB65}"/>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P108</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659026136"/>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109">
    <p:bg>
      <p:bgPr>
        <a:solidFill>
          <a:schemeClr val="accent2"/>
        </a:solidFill>
        <a:effectLst/>
      </p:bgPr>
    </p:bg>
    <p:spTree>
      <p:nvGrpSpPr>
        <p:cNvPr id="1" name=""/>
        <p:cNvGrpSpPr/>
        <p:nvPr/>
      </p:nvGrpSpPr>
      <p:grpSpPr>
        <a:xfrm>
          <a:off x="0" y="0"/>
          <a:ext cx="0" cy="0"/>
          <a:chOff x="0" y="0"/>
          <a:chExt cx="0" cy="0"/>
        </a:xfrm>
      </p:grpSpPr>
      <p:sp>
        <p:nvSpPr>
          <p:cNvPr id="25" name="Text Placeholder 3">
            <a:extLst>
              <a:ext uri="{FF2B5EF4-FFF2-40B4-BE49-F238E27FC236}">
                <a16:creationId xmlns:a16="http://schemas.microsoft.com/office/drawing/2014/main" id="{D4B4F003-1B46-46A6-AED0-99AB28DCE291}"/>
              </a:ext>
            </a:extLst>
          </p:cNvPr>
          <p:cNvSpPr>
            <a:spLocks noGrp="1"/>
          </p:cNvSpPr>
          <p:nvPr>
            <p:ph type="body" sz="quarter" idx="28"/>
          </p:nvPr>
        </p:nvSpPr>
        <p:spPr>
          <a:xfrm>
            <a:off x="4529139" y="4537072"/>
            <a:ext cx="3191404" cy="1829857"/>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3">
            <a:extLst>
              <a:ext uri="{FF2B5EF4-FFF2-40B4-BE49-F238E27FC236}">
                <a16:creationId xmlns:a16="http://schemas.microsoft.com/office/drawing/2014/main" id="{84208C17-99ED-439B-A744-7BD57DEC4482}"/>
              </a:ext>
            </a:extLst>
          </p:cNvPr>
          <p:cNvSpPr>
            <a:spLocks noGrp="1"/>
          </p:cNvSpPr>
          <p:nvPr>
            <p:ph type="body" sz="quarter" idx="31"/>
          </p:nvPr>
        </p:nvSpPr>
        <p:spPr>
          <a:xfrm>
            <a:off x="8214785" y="1548343"/>
            <a:ext cx="3191404" cy="1829857"/>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3">
            <a:extLst>
              <a:ext uri="{FF2B5EF4-FFF2-40B4-BE49-F238E27FC236}">
                <a16:creationId xmlns:a16="http://schemas.microsoft.com/office/drawing/2014/main" id="{3D3CEA55-C431-4686-8B85-F5B269DC810F}"/>
              </a:ext>
            </a:extLst>
          </p:cNvPr>
          <p:cNvSpPr>
            <a:spLocks noGrp="1"/>
          </p:cNvSpPr>
          <p:nvPr>
            <p:ph type="body" sz="quarter" idx="30"/>
          </p:nvPr>
        </p:nvSpPr>
        <p:spPr>
          <a:xfrm>
            <a:off x="4511641" y="1548343"/>
            <a:ext cx="3191404" cy="1829857"/>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ext Placeholder 3">
            <a:extLst>
              <a:ext uri="{FF2B5EF4-FFF2-40B4-BE49-F238E27FC236}">
                <a16:creationId xmlns:a16="http://schemas.microsoft.com/office/drawing/2014/main" id="{A174E4CB-7C39-4AB0-87CA-1E657B9220AB}"/>
              </a:ext>
            </a:extLst>
          </p:cNvPr>
          <p:cNvSpPr>
            <a:spLocks noGrp="1"/>
          </p:cNvSpPr>
          <p:nvPr>
            <p:ph type="body" sz="quarter" idx="29"/>
          </p:nvPr>
        </p:nvSpPr>
        <p:spPr>
          <a:xfrm>
            <a:off x="8214784" y="4537072"/>
            <a:ext cx="3191404" cy="117557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p:txBody>
      </p:sp>
      <p:sp>
        <p:nvSpPr>
          <p:cNvPr id="24" name="Text Placeholder 3">
            <a:extLst>
              <a:ext uri="{FF2B5EF4-FFF2-40B4-BE49-F238E27FC236}">
                <a16:creationId xmlns:a16="http://schemas.microsoft.com/office/drawing/2014/main" id="{B3D58579-E2CE-472A-B83C-F8DFC05288CC}"/>
              </a:ext>
            </a:extLst>
          </p:cNvPr>
          <p:cNvSpPr>
            <a:spLocks noGrp="1"/>
          </p:cNvSpPr>
          <p:nvPr>
            <p:ph type="body" sz="quarter" idx="27"/>
          </p:nvPr>
        </p:nvSpPr>
        <p:spPr>
          <a:xfrm>
            <a:off x="837671" y="4537071"/>
            <a:ext cx="3191404" cy="1829857"/>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6CB6176E-91D3-461A-8456-77387B5AEAD5}"/>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32" name="Text Placeholder 24">
            <a:extLst>
              <a:ext uri="{FF2B5EF4-FFF2-40B4-BE49-F238E27FC236}">
                <a16:creationId xmlns:a16="http://schemas.microsoft.com/office/drawing/2014/main" id="{F60E6CC9-F2D0-42A6-A509-A4FF0AE048AE}"/>
              </a:ext>
            </a:extLst>
          </p:cNvPr>
          <p:cNvSpPr>
            <a:spLocks noGrp="1"/>
          </p:cNvSpPr>
          <p:nvPr>
            <p:ph type="body" sz="quarter" idx="14" hasCustomPrompt="1"/>
          </p:nvPr>
        </p:nvSpPr>
        <p:spPr>
          <a:xfrm>
            <a:off x="4500563" y="3598327"/>
            <a:ext cx="3219980" cy="920744"/>
          </a:xfrm>
        </p:spPr>
        <p:txBody>
          <a:bodyPr>
            <a:normAutofit/>
          </a:bodyPr>
          <a:lstStyle>
            <a:lvl1pPr algn="l">
              <a:buFontTx/>
              <a:buNone/>
              <a:defRPr sz="64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sp>
        <p:nvSpPr>
          <p:cNvPr id="34" name="Text Placeholder 28">
            <a:extLst>
              <a:ext uri="{FF2B5EF4-FFF2-40B4-BE49-F238E27FC236}">
                <a16:creationId xmlns:a16="http://schemas.microsoft.com/office/drawing/2014/main" id="{07844ADC-8015-4758-AC84-C230056460AE}"/>
              </a:ext>
            </a:extLst>
          </p:cNvPr>
          <p:cNvSpPr>
            <a:spLocks noGrp="1"/>
          </p:cNvSpPr>
          <p:nvPr>
            <p:ph type="body" sz="quarter" idx="16" hasCustomPrompt="1"/>
          </p:nvPr>
        </p:nvSpPr>
        <p:spPr>
          <a:xfrm>
            <a:off x="8186740" y="3598327"/>
            <a:ext cx="3219449" cy="918633"/>
          </a:xfrm>
        </p:spPr>
        <p:txBody>
          <a:bodyPr>
            <a:normAutofit/>
          </a:bodyPr>
          <a:lstStyle>
            <a:lvl1pPr>
              <a:buFontTx/>
              <a:buNone/>
              <a:defRPr sz="6400">
                <a:solidFill>
                  <a:schemeClr val="bg1"/>
                </a:solidFill>
                <a:latin typeface="+mj-lt"/>
              </a:defRPr>
            </a:lvl1pPr>
            <a:lvl2pPr>
              <a:buFontTx/>
              <a:buNone/>
              <a:defRPr sz="5867">
                <a:solidFill>
                  <a:srgbClr val="FF4616"/>
                </a:solidFill>
              </a:defRPr>
            </a:lvl2pPr>
            <a:lvl3pPr>
              <a:buFontTx/>
              <a:buNone/>
              <a:defRPr sz="4800">
                <a:solidFill>
                  <a:srgbClr val="FF4616"/>
                </a:solidFill>
              </a:defRPr>
            </a:lvl3pPr>
            <a:lvl4pPr>
              <a:buFontTx/>
              <a:buNone/>
              <a:defRPr sz="4267">
                <a:solidFill>
                  <a:srgbClr val="FF4616"/>
                </a:solidFill>
              </a:defRPr>
            </a:lvl4pPr>
            <a:lvl5pPr>
              <a:buFontTx/>
              <a:buNone/>
              <a:defRPr sz="4267">
                <a:solidFill>
                  <a:srgbClr val="FF4616"/>
                </a:solidFill>
              </a:defRPr>
            </a:lvl5pPr>
          </a:lstStyle>
          <a:p>
            <a:pPr lvl="0"/>
            <a:r>
              <a:rPr lang="en-US" dirty="0"/>
              <a:t>xx%</a:t>
            </a:r>
            <a:endParaRPr lang="en-GB" dirty="0"/>
          </a:p>
        </p:txBody>
      </p:sp>
      <p:sp>
        <p:nvSpPr>
          <p:cNvPr id="36" name="Text Placeholder 24">
            <a:extLst>
              <a:ext uri="{FF2B5EF4-FFF2-40B4-BE49-F238E27FC236}">
                <a16:creationId xmlns:a16="http://schemas.microsoft.com/office/drawing/2014/main" id="{4CA17360-ADCF-4F85-8548-E64A41E7C4E6}"/>
              </a:ext>
            </a:extLst>
          </p:cNvPr>
          <p:cNvSpPr>
            <a:spLocks noGrp="1"/>
          </p:cNvSpPr>
          <p:nvPr>
            <p:ph type="body" sz="quarter" idx="18" hasCustomPrompt="1"/>
          </p:nvPr>
        </p:nvSpPr>
        <p:spPr>
          <a:xfrm>
            <a:off x="809095" y="3598327"/>
            <a:ext cx="3219980" cy="920744"/>
          </a:xfrm>
        </p:spPr>
        <p:txBody>
          <a:bodyPr>
            <a:normAutofit/>
          </a:bodyPr>
          <a:lstStyle>
            <a:lvl1pPr algn="l">
              <a:buFontTx/>
              <a:buNone/>
              <a:defRPr sz="64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sp>
        <p:nvSpPr>
          <p:cNvPr id="18" name="Text Placeholder 24">
            <a:extLst>
              <a:ext uri="{FF2B5EF4-FFF2-40B4-BE49-F238E27FC236}">
                <a16:creationId xmlns:a16="http://schemas.microsoft.com/office/drawing/2014/main" id="{BB4AAA76-7E84-40EB-A5B5-51104D920909}"/>
              </a:ext>
            </a:extLst>
          </p:cNvPr>
          <p:cNvSpPr>
            <a:spLocks noGrp="1"/>
          </p:cNvSpPr>
          <p:nvPr>
            <p:ph type="body" sz="quarter" idx="23" hasCustomPrompt="1"/>
          </p:nvPr>
        </p:nvSpPr>
        <p:spPr>
          <a:xfrm>
            <a:off x="4483065" y="609598"/>
            <a:ext cx="3219980" cy="920744"/>
          </a:xfrm>
        </p:spPr>
        <p:txBody>
          <a:bodyPr>
            <a:normAutofit/>
          </a:bodyPr>
          <a:lstStyle>
            <a:lvl1pPr algn="l">
              <a:buFontTx/>
              <a:buNone/>
              <a:defRPr sz="64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sp>
        <p:nvSpPr>
          <p:cNvPr id="20" name="Text Placeholder 24">
            <a:extLst>
              <a:ext uri="{FF2B5EF4-FFF2-40B4-BE49-F238E27FC236}">
                <a16:creationId xmlns:a16="http://schemas.microsoft.com/office/drawing/2014/main" id="{1ABD9A50-3C71-435C-8198-F24D9E8E976F}"/>
              </a:ext>
            </a:extLst>
          </p:cNvPr>
          <p:cNvSpPr>
            <a:spLocks noGrp="1"/>
          </p:cNvSpPr>
          <p:nvPr>
            <p:ph type="body" sz="quarter" idx="25" hasCustomPrompt="1"/>
          </p:nvPr>
        </p:nvSpPr>
        <p:spPr>
          <a:xfrm>
            <a:off x="8186209" y="609598"/>
            <a:ext cx="3219980" cy="920744"/>
          </a:xfrm>
        </p:spPr>
        <p:txBody>
          <a:bodyPr>
            <a:normAutofit/>
          </a:bodyPr>
          <a:lstStyle>
            <a:lvl1pPr algn="l">
              <a:buFontTx/>
              <a:buNone/>
              <a:defRPr sz="64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pic>
        <p:nvPicPr>
          <p:cNvPr id="14" name="Picture 13" descr="A picture containing graphical user interface&#10;&#10;Description automatically generated">
            <a:extLst>
              <a:ext uri="{FF2B5EF4-FFF2-40B4-BE49-F238E27FC236}">
                <a16:creationId xmlns:a16="http://schemas.microsoft.com/office/drawing/2014/main" id="{8330A9FE-BEB4-47F5-ACF5-0FE433B65E01}"/>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22" name="Rectangle 21">
            <a:extLst>
              <a:ext uri="{FF2B5EF4-FFF2-40B4-BE49-F238E27FC236}">
                <a16:creationId xmlns:a16="http://schemas.microsoft.com/office/drawing/2014/main" id="{FE411CE0-73AC-4B19-8DCC-BB1BA0892E09}"/>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5" name="Footer Placeholder 4">
            <a:extLst>
              <a:ext uri="{FF2B5EF4-FFF2-40B4-BE49-F238E27FC236}">
                <a16:creationId xmlns:a16="http://schemas.microsoft.com/office/drawing/2014/main" id="{1F7D666F-9D52-4D8C-8F4D-2F0CE7618B5F}"/>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6" name="Footer Placeholder 4">
            <a:extLst>
              <a:ext uri="{FF2B5EF4-FFF2-40B4-BE49-F238E27FC236}">
                <a16:creationId xmlns:a16="http://schemas.microsoft.com/office/drawing/2014/main" id="{53C6FB50-E88E-4FE6-83B0-3588BA12B775}"/>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9" name="Text Placeholder 3">
            <a:extLst>
              <a:ext uri="{FF2B5EF4-FFF2-40B4-BE49-F238E27FC236}">
                <a16:creationId xmlns:a16="http://schemas.microsoft.com/office/drawing/2014/main" id="{8F8FE1FB-664D-45C7-A022-E03BAF372C34}"/>
              </a:ext>
            </a:extLst>
          </p:cNvPr>
          <p:cNvSpPr>
            <a:spLocks noGrp="1"/>
          </p:cNvSpPr>
          <p:nvPr>
            <p:ph type="body" sz="quarter" idx="32"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21" name="Rectangle 20">
            <a:extLst>
              <a:ext uri="{FF2B5EF4-FFF2-40B4-BE49-F238E27FC236}">
                <a16:creationId xmlns:a16="http://schemas.microsoft.com/office/drawing/2014/main" id="{7DBF3A29-223E-453B-85E1-A98426D5BE23}"/>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P109</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195000484"/>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110">
    <p:bg>
      <p:bgPr>
        <a:solidFill>
          <a:schemeClr val="accent1"/>
        </a:solidFill>
        <a:effectLst/>
      </p:bgPr>
    </p:bg>
    <p:spTree>
      <p:nvGrpSpPr>
        <p:cNvPr id="1" name=""/>
        <p:cNvGrpSpPr/>
        <p:nvPr/>
      </p:nvGrpSpPr>
      <p:grpSpPr>
        <a:xfrm>
          <a:off x="0" y="0"/>
          <a:ext cx="0" cy="0"/>
          <a:chOff x="0" y="0"/>
          <a:chExt cx="0" cy="0"/>
        </a:xfrm>
      </p:grpSpPr>
      <p:sp>
        <p:nvSpPr>
          <p:cNvPr id="25" name="Text Placeholder 3">
            <a:extLst>
              <a:ext uri="{FF2B5EF4-FFF2-40B4-BE49-F238E27FC236}">
                <a16:creationId xmlns:a16="http://schemas.microsoft.com/office/drawing/2014/main" id="{D4B4F003-1B46-46A6-AED0-99AB28DCE291}"/>
              </a:ext>
            </a:extLst>
          </p:cNvPr>
          <p:cNvSpPr>
            <a:spLocks noGrp="1"/>
          </p:cNvSpPr>
          <p:nvPr>
            <p:ph type="body" sz="quarter" idx="28"/>
          </p:nvPr>
        </p:nvSpPr>
        <p:spPr>
          <a:xfrm>
            <a:off x="4529139" y="4537072"/>
            <a:ext cx="3191404" cy="1829857"/>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3">
            <a:extLst>
              <a:ext uri="{FF2B5EF4-FFF2-40B4-BE49-F238E27FC236}">
                <a16:creationId xmlns:a16="http://schemas.microsoft.com/office/drawing/2014/main" id="{84208C17-99ED-439B-A744-7BD57DEC4482}"/>
              </a:ext>
            </a:extLst>
          </p:cNvPr>
          <p:cNvSpPr>
            <a:spLocks noGrp="1"/>
          </p:cNvSpPr>
          <p:nvPr>
            <p:ph type="body" sz="quarter" idx="31"/>
          </p:nvPr>
        </p:nvSpPr>
        <p:spPr>
          <a:xfrm>
            <a:off x="8214785" y="1548343"/>
            <a:ext cx="3191404" cy="1829857"/>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3">
            <a:extLst>
              <a:ext uri="{FF2B5EF4-FFF2-40B4-BE49-F238E27FC236}">
                <a16:creationId xmlns:a16="http://schemas.microsoft.com/office/drawing/2014/main" id="{3D3CEA55-C431-4686-8B85-F5B269DC810F}"/>
              </a:ext>
            </a:extLst>
          </p:cNvPr>
          <p:cNvSpPr>
            <a:spLocks noGrp="1"/>
          </p:cNvSpPr>
          <p:nvPr>
            <p:ph type="body" sz="quarter" idx="30"/>
          </p:nvPr>
        </p:nvSpPr>
        <p:spPr>
          <a:xfrm>
            <a:off x="4511641" y="1548343"/>
            <a:ext cx="3191404" cy="1829857"/>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ext Placeholder 3">
            <a:extLst>
              <a:ext uri="{FF2B5EF4-FFF2-40B4-BE49-F238E27FC236}">
                <a16:creationId xmlns:a16="http://schemas.microsoft.com/office/drawing/2014/main" id="{A174E4CB-7C39-4AB0-87CA-1E657B9220AB}"/>
              </a:ext>
            </a:extLst>
          </p:cNvPr>
          <p:cNvSpPr>
            <a:spLocks noGrp="1"/>
          </p:cNvSpPr>
          <p:nvPr>
            <p:ph type="body" sz="quarter" idx="29"/>
          </p:nvPr>
        </p:nvSpPr>
        <p:spPr>
          <a:xfrm>
            <a:off x="8214784" y="4537072"/>
            <a:ext cx="3191404" cy="117557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6"/>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p:txBody>
      </p:sp>
      <p:sp>
        <p:nvSpPr>
          <p:cNvPr id="24" name="Text Placeholder 3">
            <a:extLst>
              <a:ext uri="{FF2B5EF4-FFF2-40B4-BE49-F238E27FC236}">
                <a16:creationId xmlns:a16="http://schemas.microsoft.com/office/drawing/2014/main" id="{B3D58579-E2CE-472A-B83C-F8DFC05288CC}"/>
              </a:ext>
            </a:extLst>
          </p:cNvPr>
          <p:cNvSpPr>
            <a:spLocks noGrp="1"/>
          </p:cNvSpPr>
          <p:nvPr>
            <p:ph type="body" sz="quarter" idx="27"/>
          </p:nvPr>
        </p:nvSpPr>
        <p:spPr>
          <a:xfrm>
            <a:off x="837671" y="4537071"/>
            <a:ext cx="3191404" cy="1829857"/>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6CB6176E-91D3-461A-8456-77387B5AEAD5}"/>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32" name="Text Placeholder 24">
            <a:extLst>
              <a:ext uri="{FF2B5EF4-FFF2-40B4-BE49-F238E27FC236}">
                <a16:creationId xmlns:a16="http://schemas.microsoft.com/office/drawing/2014/main" id="{F60E6CC9-F2D0-42A6-A509-A4FF0AE048AE}"/>
              </a:ext>
            </a:extLst>
          </p:cNvPr>
          <p:cNvSpPr>
            <a:spLocks noGrp="1"/>
          </p:cNvSpPr>
          <p:nvPr>
            <p:ph type="body" sz="quarter" idx="14" hasCustomPrompt="1"/>
          </p:nvPr>
        </p:nvSpPr>
        <p:spPr>
          <a:xfrm>
            <a:off x="4500563" y="3598327"/>
            <a:ext cx="3219980" cy="920744"/>
          </a:xfrm>
        </p:spPr>
        <p:txBody>
          <a:bodyPr>
            <a:normAutofit/>
          </a:bodyPr>
          <a:lstStyle>
            <a:lvl1pPr algn="l">
              <a:buFontTx/>
              <a:buNone/>
              <a:defRPr sz="64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sp>
        <p:nvSpPr>
          <p:cNvPr id="34" name="Text Placeholder 28">
            <a:extLst>
              <a:ext uri="{FF2B5EF4-FFF2-40B4-BE49-F238E27FC236}">
                <a16:creationId xmlns:a16="http://schemas.microsoft.com/office/drawing/2014/main" id="{07844ADC-8015-4758-AC84-C230056460AE}"/>
              </a:ext>
            </a:extLst>
          </p:cNvPr>
          <p:cNvSpPr>
            <a:spLocks noGrp="1"/>
          </p:cNvSpPr>
          <p:nvPr>
            <p:ph type="body" sz="quarter" idx="16" hasCustomPrompt="1"/>
          </p:nvPr>
        </p:nvSpPr>
        <p:spPr>
          <a:xfrm>
            <a:off x="8186740" y="3598327"/>
            <a:ext cx="3219449" cy="918633"/>
          </a:xfrm>
        </p:spPr>
        <p:txBody>
          <a:bodyPr>
            <a:normAutofit/>
          </a:bodyPr>
          <a:lstStyle>
            <a:lvl1pPr>
              <a:buFontTx/>
              <a:buNone/>
              <a:defRPr sz="6400">
                <a:solidFill>
                  <a:schemeClr val="bg1"/>
                </a:solidFill>
                <a:latin typeface="+mj-lt"/>
              </a:defRPr>
            </a:lvl1pPr>
            <a:lvl2pPr>
              <a:buFontTx/>
              <a:buNone/>
              <a:defRPr sz="5867">
                <a:solidFill>
                  <a:srgbClr val="FF4616"/>
                </a:solidFill>
              </a:defRPr>
            </a:lvl2pPr>
            <a:lvl3pPr>
              <a:buFontTx/>
              <a:buNone/>
              <a:defRPr sz="4800">
                <a:solidFill>
                  <a:srgbClr val="FF4616"/>
                </a:solidFill>
              </a:defRPr>
            </a:lvl3pPr>
            <a:lvl4pPr>
              <a:buFontTx/>
              <a:buNone/>
              <a:defRPr sz="4267">
                <a:solidFill>
                  <a:srgbClr val="FF4616"/>
                </a:solidFill>
              </a:defRPr>
            </a:lvl4pPr>
            <a:lvl5pPr>
              <a:buFontTx/>
              <a:buNone/>
              <a:defRPr sz="4267">
                <a:solidFill>
                  <a:srgbClr val="FF4616"/>
                </a:solidFill>
              </a:defRPr>
            </a:lvl5pPr>
          </a:lstStyle>
          <a:p>
            <a:pPr marL="0" marR="0" lvl="0" indent="0" algn="l" defTabSz="914377" rtl="0" eaLnBrk="1" fontAlgn="auto" latinLnBrk="0" hangingPunct="1">
              <a:lnSpc>
                <a:spcPct val="110000"/>
              </a:lnSpc>
              <a:spcBef>
                <a:spcPts val="1000"/>
              </a:spcBef>
              <a:spcAft>
                <a:spcPts val="0"/>
              </a:spcAft>
              <a:buClrTx/>
              <a:buSzTx/>
              <a:buFontTx/>
              <a:buNone/>
              <a:tabLst/>
              <a:defRPr/>
            </a:pPr>
            <a:r>
              <a:rPr lang="en-US" dirty="0"/>
              <a:t>xx%</a:t>
            </a:r>
            <a:endParaRPr lang="en-GB" dirty="0"/>
          </a:p>
        </p:txBody>
      </p:sp>
      <p:sp>
        <p:nvSpPr>
          <p:cNvPr id="36" name="Text Placeholder 24">
            <a:extLst>
              <a:ext uri="{FF2B5EF4-FFF2-40B4-BE49-F238E27FC236}">
                <a16:creationId xmlns:a16="http://schemas.microsoft.com/office/drawing/2014/main" id="{4CA17360-ADCF-4F85-8548-E64A41E7C4E6}"/>
              </a:ext>
            </a:extLst>
          </p:cNvPr>
          <p:cNvSpPr>
            <a:spLocks noGrp="1"/>
          </p:cNvSpPr>
          <p:nvPr>
            <p:ph type="body" sz="quarter" idx="18" hasCustomPrompt="1"/>
          </p:nvPr>
        </p:nvSpPr>
        <p:spPr>
          <a:xfrm>
            <a:off x="809095" y="3598327"/>
            <a:ext cx="3219980" cy="920744"/>
          </a:xfrm>
        </p:spPr>
        <p:txBody>
          <a:bodyPr>
            <a:normAutofit/>
          </a:bodyPr>
          <a:lstStyle>
            <a:lvl1pPr algn="l">
              <a:buFontTx/>
              <a:buNone/>
              <a:defRPr sz="64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sp>
        <p:nvSpPr>
          <p:cNvPr id="18" name="Text Placeholder 24">
            <a:extLst>
              <a:ext uri="{FF2B5EF4-FFF2-40B4-BE49-F238E27FC236}">
                <a16:creationId xmlns:a16="http://schemas.microsoft.com/office/drawing/2014/main" id="{BB4AAA76-7E84-40EB-A5B5-51104D920909}"/>
              </a:ext>
            </a:extLst>
          </p:cNvPr>
          <p:cNvSpPr>
            <a:spLocks noGrp="1"/>
          </p:cNvSpPr>
          <p:nvPr>
            <p:ph type="body" sz="quarter" idx="23" hasCustomPrompt="1"/>
          </p:nvPr>
        </p:nvSpPr>
        <p:spPr>
          <a:xfrm>
            <a:off x="4483065" y="609598"/>
            <a:ext cx="3219980" cy="920744"/>
          </a:xfrm>
        </p:spPr>
        <p:txBody>
          <a:bodyPr>
            <a:normAutofit/>
          </a:bodyPr>
          <a:lstStyle>
            <a:lvl1pPr algn="l">
              <a:buFontTx/>
              <a:buNone/>
              <a:defRPr sz="64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sp>
        <p:nvSpPr>
          <p:cNvPr id="20" name="Text Placeholder 24">
            <a:extLst>
              <a:ext uri="{FF2B5EF4-FFF2-40B4-BE49-F238E27FC236}">
                <a16:creationId xmlns:a16="http://schemas.microsoft.com/office/drawing/2014/main" id="{1ABD9A50-3C71-435C-8198-F24D9E8E976F}"/>
              </a:ext>
            </a:extLst>
          </p:cNvPr>
          <p:cNvSpPr>
            <a:spLocks noGrp="1"/>
          </p:cNvSpPr>
          <p:nvPr>
            <p:ph type="body" sz="quarter" idx="25" hasCustomPrompt="1"/>
          </p:nvPr>
        </p:nvSpPr>
        <p:spPr>
          <a:xfrm>
            <a:off x="8186209" y="609598"/>
            <a:ext cx="3219980" cy="920744"/>
          </a:xfrm>
        </p:spPr>
        <p:txBody>
          <a:bodyPr>
            <a:normAutofit/>
          </a:bodyPr>
          <a:lstStyle>
            <a:lvl1pPr algn="l">
              <a:buFontTx/>
              <a:buNone/>
              <a:defRPr sz="6400">
                <a:solidFill>
                  <a:schemeClr val="bg1"/>
                </a:solidFill>
                <a:latin typeface="+mj-lt"/>
              </a:defRPr>
            </a:lvl1pPr>
            <a:lvl2pPr>
              <a:buFontTx/>
              <a:buNone/>
              <a:defRPr/>
            </a:lvl2pPr>
            <a:lvl3pPr>
              <a:buFontTx/>
              <a:buNone/>
              <a:defRPr/>
            </a:lvl3pPr>
            <a:lvl4pPr>
              <a:buFontTx/>
              <a:buNone/>
              <a:defRPr/>
            </a:lvl4pPr>
            <a:lvl5pPr>
              <a:buFontTx/>
              <a:buNone/>
              <a:defRPr/>
            </a:lvl5pPr>
          </a:lstStyle>
          <a:p>
            <a:pPr marL="0" marR="0" lvl="0" indent="0" algn="l" defTabSz="914377" rtl="0" eaLnBrk="1" fontAlgn="auto" latinLnBrk="0" hangingPunct="1">
              <a:lnSpc>
                <a:spcPct val="110000"/>
              </a:lnSpc>
              <a:spcBef>
                <a:spcPts val="1000"/>
              </a:spcBef>
              <a:spcAft>
                <a:spcPts val="0"/>
              </a:spcAft>
              <a:buClrTx/>
              <a:buSzTx/>
              <a:buFontTx/>
              <a:buNone/>
              <a:tabLst/>
              <a:defRPr/>
            </a:pPr>
            <a:r>
              <a:rPr lang="en-US" dirty="0"/>
              <a:t>xx%</a:t>
            </a:r>
            <a:endParaRPr lang="en-GB" dirty="0"/>
          </a:p>
        </p:txBody>
      </p:sp>
      <p:pic>
        <p:nvPicPr>
          <p:cNvPr id="14" name="Picture 13" descr="Shape&#10;&#10;Description automatically generated with medium confidence">
            <a:extLst>
              <a:ext uri="{FF2B5EF4-FFF2-40B4-BE49-F238E27FC236}">
                <a16:creationId xmlns:a16="http://schemas.microsoft.com/office/drawing/2014/main" id="{32DF5C68-04F3-4494-AD9E-B235566CA7CF}"/>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9" name="Rectangle 18">
            <a:extLst>
              <a:ext uri="{FF2B5EF4-FFF2-40B4-BE49-F238E27FC236}">
                <a16:creationId xmlns:a16="http://schemas.microsoft.com/office/drawing/2014/main" id="{B671B723-DEFB-4323-9205-B4B4B0C799DF}"/>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5" name="Footer Placeholder 4">
            <a:extLst>
              <a:ext uri="{FF2B5EF4-FFF2-40B4-BE49-F238E27FC236}">
                <a16:creationId xmlns:a16="http://schemas.microsoft.com/office/drawing/2014/main" id="{F90AF141-2CC9-4DBC-97FE-8A5F224F15EB}"/>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7" name="Footer Placeholder 4">
            <a:extLst>
              <a:ext uri="{FF2B5EF4-FFF2-40B4-BE49-F238E27FC236}">
                <a16:creationId xmlns:a16="http://schemas.microsoft.com/office/drawing/2014/main" id="{E0CE1A41-B194-4639-8D84-E5F9164FAE37}"/>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21" name="Text Placeholder 3">
            <a:extLst>
              <a:ext uri="{FF2B5EF4-FFF2-40B4-BE49-F238E27FC236}">
                <a16:creationId xmlns:a16="http://schemas.microsoft.com/office/drawing/2014/main" id="{97C6ECB0-E02A-4FDD-88F9-E4739C90FC19}"/>
              </a:ext>
            </a:extLst>
          </p:cNvPr>
          <p:cNvSpPr>
            <a:spLocks noGrp="1"/>
          </p:cNvSpPr>
          <p:nvPr>
            <p:ph type="body" sz="quarter" idx="32"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22" name="Rectangle 21">
            <a:extLst>
              <a:ext uri="{FF2B5EF4-FFF2-40B4-BE49-F238E27FC236}">
                <a16:creationId xmlns:a16="http://schemas.microsoft.com/office/drawing/2014/main" id="{BDBDAE22-4ECA-4EEC-8886-9E3C789A13BE}"/>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P110</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355806347"/>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111">
    <p:bg>
      <p:bgPr>
        <a:solidFill>
          <a:schemeClr val="tx2"/>
        </a:solidFill>
        <a:effectLst/>
      </p:bgPr>
    </p:bg>
    <p:spTree>
      <p:nvGrpSpPr>
        <p:cNvPr id="1" name=""/>
        <p:cNvGrpSpPr/>
        <p:nvPr/>
      </p:nvGrpSpPr>
      <p:grpSpPr>
        <a:xfrm>
          <a:off x="0" y="0"/>
          <a:ext cx="0" cy="0"/>
          <a:chOff x="0" y="0"/>
          <a:chExt cx="0" cy="0"/>
        </a:xfrm>
      </p:grpSpPr>
      <p:sp>
        <p:nvSpPr>
          <p:cNvPr id="25" name="Text Placeholder 3">
            <a:extLst>
              <a:ext uri="{FF2B5EF4-FFF2-40B4-BE49-F238E27FC236}">
                <a16:creationId xmlns:a16="http://schemas.microsoft.com/office/drawing/2014/main" id="{D4B4F003-1B46-46A6-AED0-99AB28DCE291}"/>
              </a:ext>
            </a:extLst>
          </p:cNvPr>
          <p:cNvSpPr>
            <a:spLocks noGrp="1"/>
          </p:cNvSpPr>
          <p:nvPr>
            <p:ph type="body" sz="quarter" idx="28"/>
          </p:nvPr>
        </p:nvSpPr>
        <p:spPr>
          <a:xfrm>
            <a:off x="4529139" y="4537072"/>
            <a:ext cx="3191404" cy="1829857"/>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3">
            <a:extLst>
              <a:ext uri="{FF2B5EF4-FFF2-40B4-BE49-F238E27FC236}">
                <a16:creationId xmlns:a16="http://schemas.microsoft.com/office/drawing/2014/main" id="{84208C17-99ED-439B-A744-7BD57DEC4482}"/>
              </a:ext>
            </a:extLst>
          </p:cNvPr>
          <p:cNvSpPr>
            <a:spLocks noGrp="1"/>
          </p:cNvSpPr>
          <p:nvPr>
            <p:ph type="body" sz="quarter" idx="31"/>
          </p:nvPr>
        </p:nvSpPr>
        <p:spPr>
          <a:xfrm>
            <a:off x="8214785" y="1548343"/>
            <a:ext cx="3191404" cy="1829857"/>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3">
            <a:extLst>
              <a:ext uri="{FF2B5EF4-FFF2-40B4-BE49-F238E27FC236}">
                <a16:creationId xmlns:a16="http://schemas.microsoft.com/office/drawing/2014/main" id="{3D3CEA55-C431-4686-8B85-F5B269DC810F}"/>
              </a:ext>
            </a:extLst>
          </p:cNvPr>
          <p:cNvSpPr>
            <a:spLocks noGrp="1"/>
          </p:cNvSpPr>
          <p:nvPr>
            <p:ph type="body" sz="quarter" idx="30"/>
          </p:nvPr>
        </p:nvSpPr>
        <p:spPr>
          <a:xfrm>
            <a:off x="4511641" y="1548343"/>
            <a:ext cx="3191404" cy="1829857"/>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ext Placeholder 3">
            <a:extLst>
              <a:ext uri="{FF2B5EF4-FFF2-40B4-BE49-F238E27FC236}">
                <a16:creationId xmlns:a16="http://schemas.microsoft.com/office/drawing/2014/main" id="{A174E4CB-7C39-4AB0-87CA-1E657B9220AB}"/>
              </a:ext>
            </a:extLst>
          </p:cNvPr>
          <p:cNvSpPr>
            <a:spLocks noGrp="1"/>
          </p:cNvSpPr>
          <p:nvPr>
            <p:ph type="body" sz="quarter" idx="29"/>
          </p:nvPr>
        </p:nvSpPr>
        <p:spPr>
          <a:xfrm>
            <a:off x="8214784" y="4537072"/>
            <a:ext cx="3191404" cy="117557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6"/>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p:txBody>
      </p:sp>
      <p:sp>
        <p:nvSpPr>
          <p:cNvPr id="24" name="Text Placeholder 3">
            <a:extLst>
              <a:ext uri="{FF2B5EF4-FFF2-40B4-BE49-F238E27FC236}">
                <a16:creationId xmlns:a16="http://schemas.microsoft.com/office/drawing/2014/main" id="{B3D58579-E2CE-472A-B83C-F8DFC05288CC}"/>
              </a:ext>
            </a:extLst>
          </p:cNvPr>
          <p:cNvSpPr>
            <a:spLocks noGrp="1"/>
          </p:cNvSpPr>
          <p:nvPr>
            <p:ph type="body" sz="quarter" idx="27"/>
          </p:nvPr>
        </p:nvSpPr>
        <p:spPr>
          <a:xfrm>
            <a:off x="837671" y="4537071"/>
            <a:ext cx="3191404" cy="1829857"/>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6CB6176E-91D3-461A-8456-77387B5AEAD5}"/>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32" name="Text Placeholder 24">
            <a:extLst>
              <a:ext uri="{FF2B5EF4-FFF2-40B4-BE49-F238E27FC236}">
                <a16:creationId xmlns:a16="http://schemas.microsoft.com/office/drawing/2014/main" id="{F60E6CC9-F2D0-42A6-A509-A4FF0AE048AE}"/>
              </a:ext>
            </a:extLst>
          </p:cNvPr>
          <p:cNvSpPr>
            <a:spLocks noGrp="1"/>
          </p:cNvSpPr>
          <p:nvPr>
            <p:ph type="body" sz="quarter" idx="14" hasCustomPrompt="1"/>
          </p:nvPr>
        </p:nvSpPr>
        <p:spPr>
          <a:xfrm>
            <a:off x="4500563" y="3598327"/>
            <a:ext cx="3219980" cy="920744"/>
          </a:xfrm>
        </p:spPr>
        <p:txBody>
          <a:bodyPr>
            <a:normAutofit/>
          </a:bodyPr>
          <a:lstStyle>
            <a:lvl1pPr algn="l">
              <a:buFontTx/>
              <a:buNone/>
              <a:defRPr sz="64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sp>
        <p:nvSpPr>
          <p:cNvPr id="34" name="Text Placeholder 28">
            <a:extLst>
              <a:ext uri="{FF2B5EF4-FFF2-40B4-BE49-F238E27FC236}">
                <a16:creationId xmlns:a16="http://schemas.microsoft.com/office/drawing/2014/main" id="{07844ADC-8015-4758-AC84-C230056460AE}"/>
              </a:ext>
            </a:extLst>
          </p:cNvPr>
          <p:cNvSpPr>
            <a:spLocks noGrp="1"/>
          </p:cNvSpPr>
          <p:nvPr>
            <p:ph type="body" sz="quarter" idx="16" hasCustomPrompt="1"/>
          </p:nvPr>
        </p:nvSpPr>
        <p:spPr>
          <a:xfrm>
            <a:off x="8186740" y="3598327"/>
            <a:ext cx="3219449" cy="918633"/>
          </a:xfrm>
        </p:spPr>
        <p:txBody>
          <a:bodyPr>
            <a:normAutofit/>
          </a:bodyPr>
          <a:lstStyle>
            <a:lvl1pPr>
              <a:buFontTx/>
              <a:buNone/>
              <a:defRPr sz="6400">
                <a:solidFill>
                  <a:schemeClr val="bg1"/>
                </a:solidFill>
                <a:latin typeface="+mj-lt"/>
              </a:defRPr>
            </a:lvl1pPr>
            <a:lvl2pPr>
              <a:buFontTx/>
              <a:buNone/>
              <a:defRPr sz="5867">
                <a:solidFill>
                  <a:srgbClr val="FF4616"/>
                </a:solidFill>
              </a:defRPr>
            </a:lvl2pPr>
            <a:lvl3pPr>
              <a:buFontTx/>
              <a:buNone/>
              <a:defRPr sz="4800">
                <a:solidFill>
                  <a:srgbClr val="FF4616"/>
                </a:solidFill>
              </a:defRPr>
            </a:lvl3pPr>
            <a:lvl4pPr>
              <a:buFontTx/>
              <a:buNone/>
              <a:defRPr sz="4267">
                <a:solidFill>
                  <a:srgbClr val="FF4616"/>
                </a:solidFill>
              </a:defRPr>
            </a:lvl4pPr>
            <a:lvl5pPr>
              <a:buFontTx/>
              <a:buNone/>
              <a:defRPr sz="4267">
                <a:solidFill>
                  <a:srgbClr val="FF4616"/>
                </a:solidFill>
              </a:defRPr>
            </a:lvl5pPr>
          </a:lstStyle>
          <a:p>
            <a:pPr marL="0" marR="0" lvl="0" indent="0" algn="l" defTabSz="914377" rtl="0" eaLnBrk="1" fontAlgn="auto" latinLnBrk="0" hangingPunct="1">
              <a:lnSpc>
                <a:spcPct val="110000"/>
              </a:lnSpc>
              <a:spcBef>
                <a:spcPts val="1000"/>
              </a:spcBef>
              <a:spcAft>
                <a:spcPts val="0"/>
              </a:spcAft>
              <a:buClrTx/>
              <a:buSzTx/>
              <a:buFontTx/>
              <a:buNone/>
              <a:tabLst/>
              <a:defRPr/>
            </a:pPr>
            <a:r>
              <a:rPr lang="en-US" dirty="0"/>
              <a:t>xx%</a:t>
            </a:r>
            <a:endParaRPr lang="en-GB" dirty="0"/>
          </a:p>
        </p:txBody>
      </p:sp>
      <p:sp>
        <p:nvSpPr>
          <p:cNvPr id="36" name="Text Placeholder 24">
            <a:extLst>
              <a:ext uri="{FF2B5EF4-FFF2-40B4-BE49-F238E27FC236}">
                <a16:creationId xmlns:a16="http://schemas.microsoft.com/office/drawing/2014/main" id="{4CA17360-ADCF-4F85-8548-E64A41E7C4E6}"/>
              </a:ext>
            </a:extLst>
          </p:cNvPr>
          <p:cNvSpPr>
            <a:spLocks noGrp="1"/>
          </p:cNvSpPr>
          <p:nvPr>
            <p:ph type="body" sz="quarter" idx="18" hasCustomPrompt="1"/>
          </p:nvPr>
        </p:nvSpPr>
        <p:spPr>
          <a:xfrm>
            <a:off x="809095" y="3598327"/>
            <a:ext cx="3219980" cy="920744"/>
          </a:xfrm>
        </p:spPr>
        <p:txBody>
          <a:bodyPr>
            <a:normAutofit/>
          </a:bodyPr>
          <a:lstStyle>
            <a:lvl1pPr algn="l">
              <a:buFontTx/>
              <a:buNone/>
              <a:defRPr sz="64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sp>
        <p:nvSpPr>
          <p:cNvPr id="18" name="Text Placeholder 24">
            <a:extLst>
              <a:ext uri="{FF2B5EF4-FFF2-40B4-BE49-F238E27FC236}">
                <a16:creationId xmlns:a16="http://schemas.microsoft.com/office/drawing/2014/main" id="{BB4AAA76-7E84-40EB-A5B5-51104D920909}"/>
              </a:ext>
            </a:extLst>
          </p:cNvPr>
          <p:cNvSpPr>
            <a:spLocks noGrp="1"/>
          </p:cNvSpPr>
          <p:nvPr>
            <p:ph type="body" sz="quarter" idx="23" hasCustomPrompt="1"/>
          </p:nvPr>
        </p:nvSpPr>
        <p:spPr>
          <a:xfrm>
            <a:off x="4483065" y="609598"/>
            <a:ext cx="3219980" cy="920744"/>
          </a:xfrm>
        </p:spPr>
        <p:txBody>
          <a:bodyPr>
            <a:normAutofit/>
          </a:bodyPr>
          <a:lstStyle>
            <a:lvl1pPr algn="l">
              <a:buFontTx/>
              <a:buNone/>
              <a:defRPr sz="64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xx%</a:t>
            </a:r>
            <a:endParaRPr lang="en-GB" dirty="0"/>
          </a:p>
        </p:txBody>
      </p:sp>
      <p:sp>
        <p:nvSpPr>
          <p:cNvPr id="20" name="Text Placeholder 24">
            <a:extLst>
              <a:ext uri="{FF2B5EF4-FFF2-40B4-BE49-F238E27FC236}">
                <a16:creationId xmlns:a16="http://schemas.microsoft.com/office/drawing/2014/main" id="{1ABD9A50-3C71-435C-8198-F24D9E8E976F}"/>
              </a:ext>
            </a:extLst>
          </p:cNvPr>
          <p:cNvSpPr>
            <a:spLocks noGrp="1"/>
          </p:cNvSpPr>
          <p:nvPr>
            <p:ph type="body" sz="quarter" idx="25" hasCustomPrompt="1"/>
          </p:nvPr>
        </p:nvSpPr>
        <p:spPr>
          <a:xfrm>
            <a:off x="8186209" y="609598"/>
            <a:ext cx="3219980" cy="920744"/>
          </a:xfrm>
        </p:spPr>
        <p:txBody>
          <a:bodyPr>
            <a:normAutofit/>
          </a:bodyPr>
          <a:lstStyle>
            <a:lvl1pPr algn="l">
              <a:buFontTx/>
              <a:buNone/>
              <a:defRPr sz="6400">
                <a:solidFill>
                  <a:schemeClr val="bg1"/>
                </a:solidFill>
                <a:latin typeface="+mj-lt"/>
              </a:defRPr>
            </a:lvl1pPr>
            <a:lvl2pPr>
              <a:buFontTx/>
              <a:buNone/>
              <a:defRPr/>
            </a:lvl2pPr>
            <a:lvl3pPr>
              <a:buFontTx/>
              <a:buNone/>
              <a:defRPr/>
            </a:lvl3pPr>
            <a:lvl4pPr>
              <a:buFontTx/>
              <a:buNone/>
              <a:defRPr/>
            </a:lvl4pPr>
            <a:lvl5pPr>
              <a:buFontTx/>
              <a:buNone/>
              <a:defRPr/>
            </a:lvl5pPr>
          </a:lstStyle>
          <a:p>
            <a:pPr marL="0" marR="0" lvl="0" indent="0" algn="l" defTabSz="914377" rtl="0" eaLnBrk="1" fontAlgn="auto" latinLnBrk="0" hangingPunct="1">
              <a:lnSpc>
                <a:spcPct val="110000"/>
              </a:lnSpc>
              <a:spcBef>
                <a:spcPts val="1000"/>
              </a:spcBef>
              <a:spcAft>
                <a:spcPts val="0"/>
              </a:spcAft>
              <a:buClrTx/>
              <a:buSzTx/>
              <a:buFontTx/>
              <a:buNone/>
              <a:tabLst/>
              <a:defRPr/>
            </a:pPr>
            <a:r>
              <a:rPr lang="en-US" dirty="0"/>
              <a:t>xx%</a:t>
            </a:r>
            <a:endParaRPr lang="en-GB" dirty="0"/>
          </a:p>
        </p:txBody>
      </p:sp>
      <p:pic>
        <p:nvPicPr>
          <p:cNvPr id="14" name="Picture 13" descr="Shape&#10;&#10;Description automatically generated with medium confidence">
            <a:extLst>
              <a:ext uri="{FF2B5EF4-FFF2-40B4-BE49-F238E27FC236}">
                <a16:creationId xmlns:a16="http://schemas.microsoft.com/office/drawing/2014/main" id="{487B8007-69C5-4112-B1DD-0B980E941638}"/>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9" name="Rectangle 18">
            <a:extLst>
              <a:ext uri="{FF2B5EF4-FFF2-40B4-BE49-F238E27FC236}">
                <a16:creationId xmlns:a16="http://schemas.microsoft.com/office/drawing/2014/main" id="{9945C2B7-3849-43B3-8100-9E299E62E922}"/>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5" name="Footer Placeholder 4">
            <a:extLst>
              <a:ext uri="{FF2B5EF4-FFF2-40B4-BE49-F238E27FC236}">
                <a16:creationId xmlns:a16="http://schemas.microsoft.com/office/drawing/2014/main" id="{ABFEEE0E-4155-4FC6-AAD4-561D50690A11}"/>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7" name="Footer Placeholder 4">
            <a:extLst>
              <a:ext uri="{FF2B5EF4-FFF2-40B4-BE49-F238E27FC236}">
                <a16:creationId xmlns:a16="http://schemas.microsoft.com/office/drawing/2014/main" id="{721377F0-7936-431F-92C7-B5FC5BE93F80}"/>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21" name="Text Placeholder 3">
            <a:extLst>
              <a:ext uri="{FF2B5EF4-FFF2-40B4-BE49-F238E27FC236}">
                <a16:creationId xmlns:a16="http://schemas.microsoft.com/office/drawing/2014/main" id="{3316124C-202B-459E-A792-DBDDEA2B080B}"/>
              </a:ext>
            </a:extLst>
          </p:cNvPr>
          <p:cNvSpPr>
            <a:spLocks noGrp="1"/>
          </p:cNvSpPr>
          <p:nvPr>
            <p:ph type="body" sz="quarter" idx="32"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22" name="Rectangle 21">
            <a:extLst>
              <a:ext uri="{FF2B5EF4-FFF2-40B4-BE49-F238E27FC236}">
                <a16:creationId xmlns:a16="http://schemas.microsoft.com/office/drawing/2014/main" id="{4044FCFB-5552-480C-8E9F-CA7A6A28B89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P111</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23539573"/>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9">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1A7BACE-A841-40D2-B85F-2ACE35056E3E}"/>
              </a:ext>
            </a:extLst>
          </p:cNvPr>
          <p:cNvSpPr/>
          <p:nvPr userDrawn="1"/>
        </p:nvSpPr>
        <p:spPr>
          <a:xfrm>
            <a:off x="-6963" y="-6344"/>
            <a:ext cx="12206168" cy="6867520"/>
          </a:xfrm>
          <a:custGeom>
            <a:avLst/>
            <a:gdLst>
              <a:gd name="connsiteX0" fmla="*/ 0 w 2809875"/>
              <a:gd name="connsiteY0" fmla="*/ 1621631 h 1621631"/>
              <a:gd name="connsiteX1" fmla="*/ 2809875 w 2809875"/>
              <a:gd name="connsiteY1" fmla="*/ 0 h 1621631"/>
              <a:gd name="connsiteX2" fmla="*/ 2809875 w 2809875"/>
              <a:gd name="connsiteY2" fmla="*/ 1621631 h 1621631"/>
              <a:gd name="connsiteX3" fmla="*/ 0 w 2809875"/>
              <a:gd name="connsiteY3" fmla="*/ 1621631 h 1621631"/>
              <a:gd name="connsiteX0" fmla="*/ 0 w 2816008"/>
              <a:gd name="connsiteY0" fmla="*/ 1621631 h 1621631"/>
              <a:gd name="connsiteX1" fmla="*/ 2816008 w 2816008"/>
              <a:gd name="connsiteY1" fmla="*/ 0 h 1621631"/>
              <a:gd name="connsiteX2" fmla="*/ 2809875 w 2816008"/>
              <a:gd name="connsiteY2" fmla="*/ 1621631 h 1621631"/>
              <a:gd name="connsiteX3" fmla="*/ 0 w 2816008"/>
              <a:gd name="connsiteY3" fmla="*/ 1621631 h 1621631"/>
              <a:gd name="connsiteX0" fmla="*/ 0 w 2818052"/>
              <a:gd name="connsiteY0" fmla="*/ 1623675 h 1623675"/>
              <a:gd name="connsiteX1" fmla="*/ 2818052 w 2818052"/>
              <a:gd name="connsiteY1" fmla="*/ 0 h 1623675"/>
              <a:gd name="connsiteX2" fmla="*/ 2811919 w 2818052"/>
              <a:gd name="connsiteY2" fmla="*/ 1621631 h 1623675"/>
              <a:gd name="connsiteX3" fmla="*/ 0 w 2818052"/>
              <a:gd name="connsiteY3" fmla="*/ 1623675 h 1623675"/>
              <a:gd name="connsiteX0" fmla="*/ 0 w 2834408"/>
              <a:gd name="connsiteY0" fmla="*/ 1625719 h 1625719"/>
              <a:gd name="connsiteX1" fmla="*/ 2834408 w 2834408"/>
              <a:gd name="connsiteY1" fmla="*/ 0 h 1625719"/>
              <a:gd name="connsiteX2" fmla="*/ 2828275 w 2834408"/>
              <a:gd name="connsiteY2" fmla="*/ 1621631 h 1625719"/>
              <a:gd name="connsiteX3" fmla="*/ 0 w 2834408"/>
              <a:gd name="connsiteY3" fmla="*/ 1625719 h 1625719"/>
              <a:gd name="connsiteX0" fmla="*/ 0 w 2842586"/>
              <a:gd name="connsiteY0" fmla="*/ 1627763 h 1627763"/>
              <a:gd name="connsiteX1" fmla="*/ 2842586 w 2842586"/>
              <a:gd name="connsiteY1" fmla="*/ 0 h 1627763"/>
              <a:gd name="connsiteX2" fmla="*/ 2828275 w 2842586"/>
              <a:gd name="connsiteY2" fmla="*/ 1623675 h 1627763"/>
              <a:gd name="connsiteX3" fmla="*/ 0 w 2842586"/>
              <a:gd name="connsiteY3" fmla="*/ 1627763 h 1627763"/>
              <a:gd name="connsiteX0" fmla="*/ 0 w 2848720"/>
              <a:gd name="connsiteY0" fmla="*/ 1627763 h 1627763"/>
              <a:gd name="connsiteX1" fmla="*/ 2848720 w 2848720"/>
              <a:gd name="connsiteY1" fmla="*/ 0 h 1627763"/>
              <a:gd name="connsiteX2" fmla="*/ 2828275 w 2848720"/>
              <a:gd name="connsiteY2" fmla="*/ 1623675 h 1627763"/>
              <a:gd name="connsiteX3" fmla="*/ 0 w 2848720"/>
              <a:gd name="connsiteY3" fmla="*/ 1627763 h 1627763"/>
              <a:gd name="connsiteX0" fmla="*/ 0 w 2844631"/>
              <a:gd name="connsiteY0" fmla="*/ 1627763 h 1627763"/>
              <a:gd name="connsiteX1" fmla="*/ 2844631 w 2844631"/>
              <a:gd name="connsiteY1" fmla="*/ 0 h 1627763"/>
              <a:gd name="connsiteX2" fmla="*/ 2824186 w 2844631"/>
              <a:gd name="connsiteY2" fmla="*/ 1623675 h 1627763"/>
              <a:gd name="connsiteX3" fmla="*/ 0 w 2844631"/>
              <a:gd name="connsiteY3" fmla="*/ 1627763 h 1627763"/>
              <a:gd name="connsiteX0" fmla="*/ 0 w 2850764"/>
              <a:gd name="connsiteY0" fmla="*/ 1629807 h 1629807"/>
              <a:gd name="connsiteX1" fmla="*/ 2850764 w 2850764"/>
              <a:gd name="connsiteY1" fmla="*/ 0 h 1629807"/>
              <a:gd name="connsiteX2" fmla="*/ 2830319 w 2850764"/>
              <a:gd name="connsiteY2" fmla="*/ 1623675 h 1629807"/>
              <a:gd name="connsiteX3" fmla="*/ 0 w 2850764"/>
              <a:gd name="connsiteY3" fmla="*/ 1629807 h 1629807"/>
              <a:gd name="connsiteX0" fmla="*/ 0 w 2854853"/>
              <a:gd name="connsiteY0" fmla="*/ 1629807 h 1629807"/>
              <a:gd name="connsiteX1" fmla="*/ 2854853 w 2854853"/>
              <a:gd name="connsiteY1" fmla="*/ 0 h 1629807"/>
              <a:gd name="connsiteX2" fmla="*/ 2834408 w 2854853"/>
              <a:gd name="connsiteY2" fmla="*/ 1623675 h 1629807"/>
              <a:gd name="connsiteX3" fmla="*/ 0 w 2854853"/>
              <a:gd name="connsiteY3" fmla="*/ 1629807 h 1629807"/>
              <a:gd name="connsiteX0" fmla="*/ 0 w 2853487"/>
              <a:gd name="connsiteY0" fmla="*/ 1629807 h 1629807"/>
              <a:gd name="connsiteX1" fmla="*/ 2853487 w 2853487"/>
              <a:gd name="connsiteY1" fmla="*/ 0 h 1629807"/>
              <a:gd name="connsiteX2" fmla="*/ 2834408 w 2853487"/>
              <a:gd name="connsiteY2" fmla="*/ 1623675 h 1629807"/>
              <a:gd name="connsiteX3" fmla="*/ 0 w 2853487"/>
              <a:gd name="connsiteY3"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34408 w 2853487"/>
              <a:gd name="connsiteY3" fmla="*/ 1623675 h 1629807"/>
              <a:gd name="connsiteX4" fmla="*/ 0 w 2853487"/>
              <a:gd name="connsiteY4" fmla="*/ 1629807 h 1629807"/>
              <a:gd name="connsiteX0" fmla="*/ 0 w 3049993"/>
              <a:gd name="connsiteY0" fmla="*/ 1694668 h 1694668"/>
              <a:gd name="connsiteX1" fmla="*/ 2719968 w 3049993"/>
              <a:gd name="connsiteY1" fmla="*/ 140970 h 1694668"/>
              <a:gd name="connsiteX2" fmla="*/ 2853487 w 3049993"/>
              <a:gd name="connsiteY2" fmla="*/ 64861 h 1694668"/>
              <a:gd name="connsiteX3" fmla="*/ 2853160 w 3049993"/>
              <a:gd name="connsiteY3" fmla="*/ 145069 h 1694668"/>
              <a:gd name="connsiteX4" fmla="*/ 2834408 w 3049993"/>
              <a:gd name="connsiteY4" fmla="*/ 1688536 h 1694668"/>
              <a:gd name="connsiteX5" fmla="*/ 0 w 3049993"/>
              <a:gd name="connsiteY5" fmla="*/ 1694668 h 1694668"/>
              <a:gd name="connsiteX0" fmla="*/ 0 w 3049993"/>
              <a:gd name="connsiteY0" fmla="*/ 1629807 h 1629807"/>
              <a:gd name="connsiteX1" fmla="*/ 2719968 w 3049993"/>
              <a:gd name="connsiteY1" fmla="*/ 76109 h 1629807"/>
              <a:gd name="connsiteX2" fmla="*/ 2853487 w 3049993"/>
              <a:gd name="connsiteY2" fmla="*/ 0 h 1629807"/>
              <a:gd name="connsiteX3" fmla="*/ 2853160 w 3049993"/>
              <a:gd name="connsiteY3" fmla="*/ 80208 h 1629807"/>
              <a:gd name="connsiteX4" fmla="*/ 2834408 w 3049993"/>
              <a:gd name="connsiteY4" fmla="*/ 1623675 h 1629807"/>
              <a:gd name="connsiteX5" fmla="*/ 0 w 3049993"/>
              <a:gd name="connsiteY5"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53160 w 2853487"/>
              <a:gd name="connsiteY3" fmla="*/ 80208 h 1629807"/>
              <a:gd name="connsiteX4" fmla="*/ 2834408 w 2853487"/>
              <a:gd name="connsiteY4" fmla="*/ 1623675 h 1629807"/>
              <a:gd name="connsiteX5" fmla="*/ 0 w 2853487"/>
              <a:gd name="connsiteY5" fmla="*/ 1629807 h 1629807"/>
              <a:gd name="connsiteX0" fmla="*/ 0 w 2853160"/>
              <a:gd name="connsiteY0" fmla="*/ 1553698 h 1553698"/>
              <a:gd name="connsiteX1" fmla="*/ 2719968 w 2853160"/>
              <a:gd name="connsiteY1" fmla="*/ 0 h 1553698"/>
              <a:gd name="connsiteX2" fmla="*/ 2853160 w 2853160"/>
              <a:gd name="connsiteY2" fmla="*/ 4099 h 1553698"/>
              <a:gd name="connsiteX3" fmla="*/ 2834408 w 2853160"/>
              <a:gd name="connsiteY3" fmla="*/ 1547566 h 1553698"/>
              <a:gd name="connsiteX4" fmla="*/ 0 w 2853160"/>
              <a:gd name="connsiteY4" fmla="*/ 1553698 h 1553698"/>
              <a:gd name="connsiteX0" fmla="*/ 0 w 2834408"/>
              <a:gd name="connsiteY0" fmla="*/ 1553698 h 1553698"/>
              <a:gd name="connsiteX1" fmla="*/ 2719968 w 2834408"/>
              <a:gd name="connsiteY1" fmla="*/ 0 h 1553698"/>
              <a:gd name="connsiteX2" fmla="*/ 2788271 w 2834408"/>
              <a:gd name="connsiteY2" fmla="*/ 17077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5155 w 2834408"/>
              <a:gd name="connsiteY2" fmla="*/ 5465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772561 w 2834408"/>
              <a:gd name="connsiteY2" fmla="*/ 25956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4472 w 2834408"/>
              <a:gd name="connsiteY2" fmla="*/ 7514 h 1553698"/>
              <a:gd name="connsiteX3" fmla="*/ 2834408 w 2834408"/>
              <a:gd name="connsiteY3" fmla="*/ 1547566 h 1553698"/>
              <a:gd name="connsiteX4" fmla="*/ 0 w 2834408"/>
              <a:gd name="connsiteY4" fmla="*/ 1553698 h 1553698"/>
              <a:gd name="connsiteX0" fmla="*/ 0 w 2834408"/>
              <a:gd name="connsiteY0" fmla="*/ 1546184 h 1546184"/>
              <a:gd name="connsiteX1" fmla="*/ 2703575 w 2834408"/>
              <a:gd name="connsiteY1" fmla="*/ 6830 h 1546184"/>
              <a:gd name="connsiteX2" fmla="*/ 2824472 w 2834408"/>
              <a:gd name="connsiteY2" fmla="*/ 0 h 1546184"/>
              <a:gd name="connsiteX3" fmla="*/ 2834408 w 2834408"/>
              <a:gd name="connsiteY3" fmla="*/ 1540052 h 1546184"/>
              <a:gd name="connsiteX4" fmla="*/ 0 w 2834408"/>
              <a:gd name="connsiteY4" fmla="*/ 1546184 h 1546184"/>
              <a:gd name="connsiteX0" fmla="*/ 0 w 2834408"/>
              <a:gd name="connsiteY0" fmla="*/ 1546868 h 1546868"/>
              <a:gd name="connsiteX1" fmla="*/ 2704941 w 2834408"/>
              <a:gd name="connsiteY1" fmla="*/ 0 h 1546868"/>
              <a:gd name="connsiteX2" fmla="*/ 2824472 w 2834408"/>
              <a:gd name="connsiteY2" fmla="*/ 684 h 1546868"/>
              <a:gd name="connsiteX3" fmla="*/ 2834408 w 2834408"/>
              <a:gd name="connsiteY3" fmla="*/ 1540736 h 1546868"/>
              <a:gd name="connsiteX4" fmla="*/ 0 w 2834408"/>
              <a:gd name="connsiteY4" fmla="*/ 1546868 h 1546868"/>
              <a:gd name="connsiteX0" fmla="*/ 0 w 2834408"/>
              <a:gd name="connsiteY0" fmla="*/ 1546185 h 1546185"/>
              <a:gd name="connsiteX1" fmla="*/ 2698111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6185 h 1546185"/>
              <a:gd name="connsiteX1" fmla="*/ 2705625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7550 h 1547550"/>
              <a:gd name="connsiteX1" fmla="*/ 2705625 w 2834408"/>
              <a:gd name="connsiteY1" fmla="*/ 1365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6991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10406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1 h 1547551"/>
              <a:gd name="connsiteX1" fmla="*/ 2711089 w 2834408"/>
              <a:gd name="connsiteY1" fmla="*/ 0 h 1547551"/>
              <a:gd name="connsiteX2" fmla="*/ 2825155 w 2834408"/>
              <a:gd name="connsiteY2" fmla="*/ 1 h 1547551"/>
              <a:gd name="connsiteX3" fmla="*/ 2834408 w 2834408"/>
              <a:gd name="connsiteY3" fmla="*/ 1541419 h 1547551"/>
              <a:gd name="connsiteX4" fmla="*/ 0 w 2834408"/>
              <a:gd name="connsiteY4" fmla="*/ 1547551 h 1547551"/>
              <a:gd name="connsiteX0" fmla="*/ 0 w 2842604"/>
              <a:gd name="connsiteY0" fmla="*/ 1547551 h 1547551"/>
              <a:gd name="connsiteX1" fmla="*/ 2711089 w 2842604"/>
              <a:gd name="connsiteY1" fmla="*/ 0 h 1547551"/>
              <a:gd name="connsiteX2" fmla="*/ 2825155 w 2842604"/>
              <a:gd name="connsiteY2" fmla="*/ 1 h 1547551"/>
              <a:gd name="connsiteX3" fmla="*/ 2842604 w 2842604"/>
              <a:gd name="connsiteY3" fmla="*/ 1399347 h 1547551"/>
              <a:gd name="connsiteX4" fmla="*/ 0 w 2842604"/>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701443"/>
              <a:gd name="connsiteY0" fmla="*/ 1476515 h 1476515"/>
              <a:gd name="connsiteX1" fmla="*/ 2586321 w 2701443"/>
              <a:gd name="connsiteY1" fmla="*/ 0 h 1476515"/>
              <a:gd name="connsiteX2" fmla="*/ 2700387 w 2701443"/>
              <a:gd name="connsiteY2" fmla="*/ 1 h 1476515"/>
              <a:gd name="connsiteX3" fmla="*/ 2701443 w 2701443"/>
              <a:gd name="connsiteY3" fmla="*/ 1475847 h 1476515"/>
              <a:gd name="connsiteX4" fmla="*/ 0 w 2701443"/>
              <a:gd name="connsiteY4" fmla="*/ 1476515 h 1476515"/>
              <a:gd name="connsiteX0" fmla="*/ 0 w 2700532"/>
              <a:gd name="connsiteY0" fmla="*/ 1476515 h 1476515"/>
              <a:gd name="connsiteX1" fmla="*/ 2585410 w 2700532"/>
              <a:gd name="connsiteY1" fmla="*/ 0 h 1476515"/>
              <a:gd name="connsiteX2" fmla="*/ 2699476 w 2700532"/>
              <a:gd name="connsiteY2" fmla="*/ 1 h 1476515"/>
              <a:gd name="connsiteX3" fmla="*/ 2700532 w 2700532"/>
              <a:gd name="connsiteY3" fmla="*/ 1475847 h 1476515"/>
              <a:gd name="connsiteX4" fmla="*/ 0 w 2700532"/>
              <a:gd name="connsiteY4" fmla="*/ 1476515 h 1476515"/>
              <a:gd name="connsiteX0" fmla="*/ 0 w 2700532"/>
              <a:gd name="connsiteY0" fmla="*/ 1476515 h 1476515"/>
              <a:gd name="connsiteX1" fmla="*/ 74562 w 2700532"/>
              <a:gd name="connsiteY1" fmla="*/ 1433697 h 1476515"/>
              <a:gd name="connsiteX2" fmla="*/ 2585410 w 2700532"/>
              <a:gd name="connsiteY2" fmla="*/ 0 h 1476515"/>
              <a:gd name="connsiteX3" fmla="*/ 2699476 w 2700532"/>
              <a:gd name="connsiteY3" fmla="*/ 1 h 1476515"/>
              <a:gd name="connsiteX4" fmla="*/ 2700532 w 2700532"/>
              <a:gd name="connsiteY4" fmla="*/ 1475847 h 1476515"/>
              <a:gd name="connsiteX5" fmla="*/ 0 w 2700532"/>
              <a:gd name="connsiteY5" fmla="*/ 1476515 h 1476515"/>
              <a:gd name="connsiteX0" fmla="*/ 0 w 2700532"/>
              <a:gd name="connsiteY0" fmla="*/ 1476515 h 1476728"/>
              <a:gd name="connsiteX1" fmla="*/ 74562 w 2700532"/>
              <a:gd name="connsiteY1" fmla="*/ 1433697 h 1476728"/>
              <a:gd name="connsiteX2" fmla="*/ 2585410 w 2700532"/>
              <a:gd name="connsiteY2" fmla="*/ 0 h 1476728"/>
              <a:gd name="connsiteX3" fmla="*/ 2699476 w 2700532"/>
              <a:gd name="connsiteY3" fmla="*/ 1 h 1476728"/>
              <a:gd name="connsiteX4" fmla="*/ 2700532 w 2700532"/>
              <a:gd name="connsiteY4" fmla="*/ 1475847 h 1476728"/>
              <a:gd name="connsiteX5" fmla="*/ 75245 w 2700532"/>
              <a:gd name="connsiteY5" fmla="*/ 1476728 h 1476728"/>
              <a:gd name="connsiteX6" fmla="*/ 0 w 2700532"/>
              <a:gd name="connsiteY6" fmla="*/ 1476515 h 1476728"/>
              <a:gd name="connsiteX0" fmla="*/ 683 w 2625970"/>
              <a:gd name="connsiteY0" fmla="*/ 1476728 h 1476728"/>
              <a:gd name="connsiteX1" fmla="*/ 0 w 2625970"/>
              <a:gd name="connsiteY1" fmla="*/ 1433697 h 1476728"/>
              <a:gd name="connsiteX2" fmla="*/ 2510848 w 2625970"/>
              <a:gd name="connsiteY2" fmla="*/ 0 h 1476728"/>
              <a:gd name="connsiteX3" fmla="*/ 2624914 w 2625970"/>
              <a:gd name="connsiteY3" fmla="*/ 1 h 1476728"/>
              <a:gd name="connsiteX4" fmla="*/ 2625970 w 2625970"/>
              <a:gd name="connsiteY4" fmla="*/ 1475847 h 1476728"/>
              <a:gd name="connsiteX5" fmla="*/ 683 w 2625970"/>
              <a:gd name="connsiteY5" fmla="*/ 1476728 h 1476728"/>
              <a:gd name="connsiteX0" fmla="*/ 683 w 2663978"/>
              <a:gd name="connsiteY0" fmla="*/ 1478587 h 1478587"/>
              <a:gd name="connsiteX1" fmla="*/ 0 w 2663978"/>
              <a:gd name="connsiteY1" fmla="*/ 1435556 h 1478587"/>
              <a:gd name="connsiteX2" fmla="*/ 2510848 w 2663978"/>
              <a:gd name="connsiteY2" fmla="*/ 1859 h 1478587"/>
              <a:gd name="connsiteX3" fmla="*/ 2663978 w 2663978"/>
              <a:gd name="connsiteY3" fmla="*/ 0 h 1478587"/>
              <a:gd name="connsiteX4" fmla="*/ 2625970 w 2663978"/>
              <a:gd name="connsiteY4" fmla="*/ 1477706 h 1478587"/>
              <a:gd name="connsiteX5" fmla="*/ 683 w 2663978"/>
              <a:gd name="connsiteY5" fmla="*/ 1478587 h 1478587"/>
              <a:gd name="connsiteX0" fmla="*/ 683 w 2666894"/>
              <a:gd name="connsiteY0" fmla="*/ 1478587 h 1479566"/>
              <a:gd name="connsiteX1" fmla="*/ 0 w 2666894"/>
              <a:gd name="connsiteY1" fmla="*/ 1435556 h 1479566"/>
              <a:gd name="connsiteX2" fmla="*/ 2510848 w 2666894"/>
              <a:gd name="connsiteY2" fmla="*/ 1859 h 1479566"/>
              <a:gd name="connsiteX3" fmla="*/ 2663978 w 2666894"/>
              <a:gd name="connsiteY3" fmla="*/ 0 h 1479566"/>
              <a:gd name="connsiteX4" fmla="*/ 2666894 w 2666894"/>
              <a:gd name="connsiteY4" fmla="*/ 1479566 h 1479566"/>
              <a:gd name="connsiteX5" fmla="*/ 683 w 2666894"/>
              <a:gd name="connsiteY5" fmla="*/ 1478587 h 1479566"/>
              <a:gd name="connsiteX0" fmla="*/ 683 w 2666894"/>
              <a:gd name="connsiteY0" fmla="*/ 1476728 h 1477707"/>
              <a:gd name="connsiteX1" fmla="*/ 0 w 2666894"/>
              <a:gd name="connsiteY1" fmla="*/ 1433697 h 1477707"/>
              <a:gd name="connsiteX2" fmla="*/ 2510848 w 2666894"/>
              <a:gd name="connsiteY2" fmla="*/ 0 h 1477707"/>
              <a:gd name="connsiteX3" fmla="*/ 2665838 w 2666894"/>
              <a:gd name="connsiteY3" fmla="*/ 1 h 1477707"/>
              <a:gd name="connsiteX4" fmla="*/ 2666894 w 2666894"/>
              <a:gd name="connsiteY4" fmla="*/ 1477707 h 1477707"/>
              <a:gd name="connsiteX5" fmla="*/ 683 w 2666894"/>
              <a:gd name="connsiteY5" fmla="*/ 1476728 h 1477707"/>
              <a:gd name="connsiteX0" fmla="*/ 68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683 w 2666894"/>
              <a:gd name="connsiteY6" fmla="*/ 1476728 h 1477707"/>
              <a:gd name="connsiteX0" fmla="*/ 49862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49862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0 w 2627961"/>
              <a:gd name="connsiteY0" fmla="*/ 1476728 h 1477707"/>
              <a:gd name="connsiteX1" fmla="*/ 131 w 2627961"/>
              <a:gd name="connsiteY1" fmla="*/ 1409790 h 1477707"/>
              <a:gd name="connsiteX2" fmla="*/ 2471915 w 2627961"/>
              <a:gd name="connsiteY2" fmla="*/ 0 h 1477707"/>
              <a:gd name="connsiteX3" fmla="*/ 2626905 w 2627961"/>
              <a:gd name="connsiteY3" fmla="*/ 1 h 1477707"/>
              <a:gd name="connsiteX4" fmla="*/ 2627961 w 2627961"/>
              <a:gd name="connsiteY4" fmla="*/ 1477707 h 1477707"/>
              <a:gd name="connsiteX5" fmla="*/ 0 w 2627961"/>
              <a:gd name="connsiteY5" fmla="*/ 1476728 h 1477707"/>
              <a:gd name="connsiteX0" fmla="*/ 0 w 2628644"/>
              <a:gd name="connsiteY0" fmla="*/ 1476728 h 1477707"/>
              <a:gd name="connsiteX1" fmla="*/ 814 w 2628644"/>
              <a:gd name="connsiteY1" fmla="*/ 1409790 h 1477707"/>
              <a:gd name="connsiteX2" fmla="*/ 2472598 w 2628644"/>
              <a:gd name="connsiteY2" fmla="*/ 0 h 1477707"/>
              <a:gd name="connsiteX3" fmla="*/ 2627588 w 2628644"/>
              <a:gd name="connsiteY3" fmla="*/ 1 h 1477707"/>
              <a:gd name="connsiteX4" fmla="*/ 2628644 w 2628644"/>
              <a:gd name="connsiteY4" fmla="*/ 1477707 h 1477707"/>
              <a:gd name="connsiteX5" fmla="*/ 0 w 2628644"/>
              <a:gd name="connsiteY5" fmla="*/ 1476728 h 1477707"/>
              <a:gd name="connsiteX0" fmla="*/ 554 w 2629198"/>
              <a:gd name="connsiteY0" fmla="*/ 1476728 h 1477707"/>
              <a:gd name="connsiteX1" fmla="*/ 2 w 2629198"/>
              <a:gd name="connsiteY1" fmla="*/ 1411156 h 1477707"/>
              <a:gd name="connsiteX2" fmla="*/ 2473152 w 2629198"/>
              <a:gd name="connsiteY2" fmla="*/ 0 h 1477707"/>
              <a:gd name="connsiteX3" fmla="*/ 2628142 w 2629198"/>
              <a:gd name="connsiteY3" fmla="*/ 1 h 1477707"/>
              <a:gd name="connsiteX4" fmla="*/ 2629198 w 2629198"/>
              <a:gd name="connsiteY4" fmla="*/ 1477707 h 1477707"/>
              <a:gd name="connsiteX5" fmla="*/ 554 w 2629198"/>
              <a:gd name="connsiteY5" fmla="*/ 1476728 h 1477707"/>
              <a:gd name="connsiteX0" fmla="*/ 554 w 2628142"/>
              <a:gd name="connsiteY0" fmla="*/ 1476728 h 1483854"/>
              <a:gd name="connsiteX1" fmla="*/ 2 w 2628142"/>
              <a:gd name="connsiteY1" fmla="*/ 1411156 h 1483854"/>
              <a:gd name="connsiteX2" fmla="*/ 2473152 w 2628142"/>
              <a:gd name="connsiteY2" fmla="*/ 0 h 1483854"/>
              <a:gd name="connsiteX3" fmla="*/ 2628142 w 2628142"/>
              <a:gd name="connsiteY3" fmla="*/ 1 h 1483854"/>
              <a:gd name="connsiteX4" fmla="*/ 2569774 w 2628142"/>
              <a:gd name="connsiteY4" fmla="*/ 1483854 h 1483854"/>
              <a:gd name="connsiteX5" fmla="*/ 554 w 2628142"/>
              <a:gd name="connsiteY5" fmla="*/ 1476728 h 1483854"/>
              <a:gd name="connsiteX0" fmla="*/ 554 w 2628142"/>
              <a:gd name="connsiteY0" fmla="*/ 1476728 h 1477023"/>
              <a:gd name="connsiteX1" fmla="*/ 2 w 2628142"/>
              <a:gd name="connsiteY1" fmla="*/ 1411156 h 1477023"/>
              <a:gd name="connsiteX2" fmla="*/ 2473152 w 2628142"/>
              <a:gd name="connsiteY2" fmla="*/ 0 h 1477023"/>
              <a:gd name="connsiteX3" fmla="*/ 2628142 w 2628142"/>
              <a:gd name="connsiteY3" fmla="*/ 1 h 1477023"/>
              <a:gd name="connsiteX4" fmla="*/ 2624417 w 2628142"/>
              <a:gd name="connsiteY4" fmla="*/ 1477023 h 1477023"/>
              <a:gd name="connsiteX5" fmla="*/ 554 w 2628142"/>
              <a:gd name="connsiteY5" fmla="*/ 1476728 h 1477023"/>
              <a:gd name="connsiteX0" fmla="*/ 554 w 2624436"/>
              <a:gd name="connsiteY0" fmla="*/ 1477410 h 1477705"/>
              <a:gd name="connsiteX1" fmla="*/ 2 w 2624436"/>
              <a:gd name="connsiteY1" fmla="*/ 1411838 h 1477705"/>
              <a:gd name="connsiteX2" fmla="*/ 2473152 w 2624436"/>
              <a:gd name="connsiteY2" fmla="*/ 682 h 1477705"/>
              <a:gd name="connsiteX3" fmla="*/ 2569401 w 2624436"/>
              <a:gd name="connsiteY3" fmla="*/ 0 h 1477705"/>
              <a:gd name="connsiteX4" fmla="*/ 2624417 w 2624436"/>
              <a:gd name="connsiteY4" fmla="*/ 1477705 h 1477705"/>
              <a:gd name="connsiteX5" fmla="*/ 554 w 2624436"/>
              <a:gd name="connsiteY5" fmla="*/ 1477410 h 1477705"/>
              <a:gd name="connsiteX0" fmla="*/ 554 w 2624737"/>
              <a:gd name="connsiteY0" fmla="*/ 1476728 h 1477023"/>
              <a:gd name="connsiteX1" fmla="*/ 2 w 2624737"/>
              <a:gd name="connsiteY1" fmla="*/ 1411156 h 1477023"/>
              <a:gd name="connsiteX2" fmla="*/ 2473152 w 2624737"/>
              <a:gd name="connsiteY2" fmla="*/ 0 h 1477023"/>
              <a:gd name="connsiteX3" fmla="*/ 2624044 w 2624737"/>
              <a:gd name="connsiteY3" fmla="*/ 684 h 1477023"/>
              <a:gd name="connsiteX4" fmla="*/ 2624417 w 2624737"/>
              <a:gd name="connsiteY4" fmla="*/ 1477023 h 1477023"/>
              <a:gd name="connsiteX5" fmla="*/ 554 w 2624737"/>
              <a:gd name="connsiteY5" fmla="*/ 1476728 h 1477023"/>
              <a:gd name="connsiteX0" fmla="*/ 0 w 2631014"/>
              <a:gd name="connsiteY0" fmla="*/ 1476728 h 1477023"/>
              <a:gd name="connsiteX1" fmla="*/ 6279 w 2631014"/>
              <a:gd name="connsiteY1" fmla="*/ 1411156 h 1477023"/>
              <a:gd name="connsiteX2" fmla="*/ 2479429 w 2631014"/>
              <a:gd name="connsiteY2" fmla="*/ 0 h 1477023"/>
              <a:gd name="connsiteX3" fmla="*/ 2630321 w 2631014"/>
              <a:gd name="connsiteY3" fmla="*/ 684 h 1477023"/>
              <a:gd name="connsiteX4" fmla="*/ 2630694 w 2631014"/>
              <a:gd name="connsiteY4" fmla="*/ 1477023 h 1477023"/>
              <a:gd name="connsiteX5" fmla="*/ 0 w 2631014"/>
              <a:gd name="connsiteY5" fmla="*/ 1476728 h 1477023"/>
              <a:gd name="connsiteX0" fmla="*/ 0 w 2631014"/>
              <a:gd name="connsiteY0" fmla="*/ 1476728 h 1477023"/>
              <a:gd name="connsiteX1" fmla="*/ 131 w 2631014"/>
              <a:gd name="connsiteY1" fmla="*/ 1413888 h 1477023"/>
              <a:gd name="connsiteX2" fmla="*/ 2479429 w 2631014"/>
              <a:gd name="connsiteY2" fmla="*/ 0 h 1477023"/>
              <a:gd name="connsiteX3" fmla="*/ 2630321 w 2631014"/>
              <a:gd name="connsiteY3" fmla="*/ 684 h 1477023"/>
              <a:gd name="connsiteX4" fmla="*/ 2630694 w 2631014"/>
              <a:gd name="connsiteY4" fmla="*/ 1477023 h 1477023"/>
              <a:gd name="connsiteX5" fmla="*/ 0 w 2631014"/>
              <a:gd name="connsiteY5" fmla="*/ 1476728 h 1477023"/>
              <a:gd name="connsiteX0" fmla="*/ 0 w 2630713"/>
              <a:gd name="connsiteY0" fmla="*/ 1476728 h 1477023"/>
              <a:gd name="connsiteX1" fmla="*/ 131 w 2630713"/>
              <a:gd name="connsiteY1" fmla="*/ 1413888 h 1477023"/>
              <a:gd name="connsiteX2" fmla="*/ 2479429 w 2630713"/>
              <a:gd name="connsiteY2" fmla="*/ 0 h 1477023"/>
              <a:gd name="connsiteX3" fmla="*/ 2575678 w 2630713"/>
              <a:gd name="connsiteY3" fmla="*/ 8881 h 1477023"/>
              <a:gd name="connsiteX4" fmla="*/ 2630694 w 2630713"/>
              <a:gd name="connsiteY4" fmla="*/ 1477023 h 1477023"/>
              <a:gd name="connsiteX5" fmla="*/ 0 w 2630713"/>
              <a:gd name="connsiteY5" fmla="*/ 1476728 h 1477023"/>
              <a:gd name="connsiteX0" fmla="*/ 0 w 2630811"/>
              <a:gd name="connsiteY0" fmla="*/ 1477409 h 1477704"/>
              <a:gd name="connsiteX1" fmla="*/ 131 w 2630811"/>
              <a:gd name="connsiteY1" fmla="*/ 1414569 h 1477704"/>
              <a:gd name="connsiteX2" fmla="*/ 2479429 w 2630811"/>
              <a:gd name="connsiteY2" fmla="*/ 681 h 1477704"/>
              <a:gd name="connsiteX3" fmla="*/ 2624174 w 2630811"/>
              <a:gd name="connsiteY3" fmla="*/ 0 h 1477704"/>
              <a:gd name="connsiteX4" fmla="*/ 2630694 w 2630811"/>
              <a:gd name="connsiteY4" fmla="*/ 1477704 h 1477704"/>
              <a:gd name="connsiteX5" fmla="*/ 0 w 2630811"/>
              <a:gd name="connsiteY5" fmla="*/ 1477409 h 1477704"/>
              <a:gd name="connsiteX0" fmla="*/ 0 w 2630694"/>
              <a:gd name="connsiteY0" fmla="*/ 1477409 h 1477704"/>
              <a:gd name="connsiteX1" fmla="*/ 131 w 2630694"/>
              <a:gd name="connsiteY1" fmla="*/ 1414569 h 1477704"/>
              <a:gd name="connsiteX2" fmla="*/ 2479429 w 2630694"/>
              <a:gd name="connsiteY2" fmla="*/ 681 h 1477704"/>
              <a:gd name="connsiteX3" fmla="*/ 2624174 w 2630694"/>
              <a:gd name="connsiteY3" fmla="*/ 0 h 1477704"/>
              <a:gd name="connsiteX4" fmla="*/ 2630694 w 2630694"/>
              <a:gd name="connsiteY4" fmla="*/ 1477704 h 1477704"/>
              <a:gd name="connsiteX5" fmla="*/ 0 w 2630694"/>
              <a:gd name="connsiteY5" fmla="*/ 1477409 h 1477704"/>
              <a:gd name="connsiteX0" fmla="*/ 0 w 2624382"/>
              <a:gd name="connsiteY0" fmla="*/ 1477409 h 1477409"/>
              <a:gd name="connsiteX1" fmla="*/ 131 w 2624382"/>
              <a:gd name="connsiteY1" fmla="*/ 1414569 h 1477409"/>
              <a:gd name="connsiteX2" fmla="*/ 2479429 w 2624382"/>
              <a:gd name="connsiteY2" fmla="*/ 681 h 1477409"/>
              <a:gd name="connsiteX3" fmla="*/ 2624174 w 2624382"/>
              <a:gd name="connsiteY3" fmla="*/ 0 h 1477409"/>
              <a:gd name="connsiteX4" fmla="*/ 2612935 w 2624382"/>
              <a:gd name="connsiteY4" fmla="*/ 1472240 h 1477409"/>
              <a:gd name="connsiteX5" fmla="*/ 0 w 2624382"/>
              <a:gd name="connsiteY5" fmla="*/ 1477409 h 1477409"/>
              <a:gd name="connsiteX0" fmla="*/ 0 w 2625913"/>
              <a:gd name="connsiteY0" fmla="*/ 1477409 h 1477409"/>
              <a:gd name="connsiteX1" fmla="*/ 131 w 2625913"/>
              <a:gd name="connsiteY1" fmla="*/ 1414569 h 1477409"/>
              <a:gd name="connsiteX2" fmla="*/ 2479429 w 2625913"/>
              <a:gd name="connsiteY2" fmla="*/ 681 h 1477409"/>
              <a:gd name="connsiteX3" fmla="*/ 2624174 w 2625913"/>
              <a:gd name="connsiteY3" fmla="*/ 0 h 1477409"/>
              <a:gd name="connsiteX4" fmla="*/ 2625913 w 2625913"/>
              <a:gd name="connsiteY4" fmla="*/ 1477021 h 1477409"/>
              <a:gd name="connsiteX5" fmla="*/ 0 w 2625913"/>
              <a:gd name="connsiteY5" fmla="*/ 1477409 h 147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5913" h="1477409">
                <a:moveTo>
                  <a:pt x="0" y="1477409"/>
                </a:moveTo>
                <a:cubicBezTo>
                  <a:pt x="44" y="1455096"/>
                  <a:pt x="87" y="1436882"/>
                  <a:pt x="131" y="1414569"/>
                </a:cubicBezTo>
                <a:lnTo>
                  <a:pt x="2479429" y="681"/>
                </a:lnTo>
                <a:lnTo>
                  <a:pt x="2624174" y="0"/>
                </a:lnTo>
                <a:cubicBezTo>
                  <a:pt x="2626347" y="492568"/>
                  <a:pt x="2623740" y="984453"/>
                  <a:pt x="2625913" y="1477021"/>
                </a:cubicBezTo>
                <a:lnTo>
                  <a:pt x="0" y="1477409"/>
                </a:lnTo>
                <a:close/>
              </a:path>
            </a:pathLst>
          </a:cu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Gilroy Medium" panose="00000600000000000000" pitchFamily="50" charset="0"/>
            </a:endParaRPr>
          </a:p>
        </p:txBody>
      </p:sp>
      <p:sp>
        <p:nvSpPr>
          <p:cNvPr id="11" name="Picture Placeholder 7">
            <a:extLst>
              <a:ext uri="{FF2B5EF4-FFF2-40B4-BE49-F238E27FC236}">
                <a16:creationId xmlns:a16="http://schemas.microsoft.com/office/drawing/2014/main" id="{945CE5F4-B3D3-4E61-A07A-8EC6159FE7EB}"/>
              </a:ext>
            </a:extLst>
          </p:cNvPr>
          <p:cNvSpPr>
            <a:spLocks noGrp="1"/>
          </p:cNvSpPr>
          <p:nvPr>
            <p:ph type="pic" sz="quarter" idx="10"/>
          </p:nvPr>
        </p:nvSpPr>
        <p:spPr>
          <a:xfrm>
            <a:off x="-13337" y="-13970"/>
            <a:ext cx="11544936" cy="658622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1588294 w 9144000"/>
              <a:gd name="connsiteY1" fmla="*/ 0 h 5143500"/>
              <a:gd name="connsiteX2" fmla="*/ 9144000 w 9144000"/>
              <a:gd name="connsiteY2" fmla="*/ 0 h 5143500"/>
              <a:gd name="connsiteX3" fmla="*/ 9144000 w 9144000"/>
              <a:gd name="connsiteY3" fmla="*/ 5143500 h 5143500"/>
              <a:gd name="connsiteX4" fmla="*/ 0 w 9144000"/>
              <a:gd name="connsiteY4" fmla="*/ 5143500 h 5143500"/>
              <a:gd name="connsiteX5" fmla="*/ 0 w 9144000"/>
              <a:gd name="connsiteY5" fmla="*/ 0 h 5143500"/>
              <a:gd name="connsiteX0" fmla="*/ 2381 w 9146381"/>
              <a:gd name="connsiteY0" fmla="*/ 0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6" fmla="*/ 2381 w 9146381"/>
              <a:gd name="connsiteY6" fmla="*/ 0 h 5143500"/>
              <a:gd name="connsiteX0" fmla="*/ 0 w 9146381"/>
              <a:gd name="connsiteY0" fmla="*/ 919163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0" fmla="*/ 0 w 9146381"/>
              <a:gd name="connsiteY0" fmla="*/ 919163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0" fmla="*/ 0 w 9146381"/>
              <a:gd name="connsiteY0" fmla="*/ 919163 h 5145881"/>
              <a:gd name="connsiteX1" fmla="*/ 1590675 w 9146381"/>
              <a:gd name="connsiteY1" fmla="*/ 0 h 5145881"/>
              <a:gd name="connsiteX2" fmla="*/ 9146381 w 9146381"/>
              <a:gd name="connsiteY2" fmla="*/ 0 h 5145881"/>
              <a:gd name="connsiteX3" fmla="*/ 9146381 w 9146381"/>
              <a:gd name="connsiteY3" fmla="*/ 5143500 h 5145881"/>
              <a:gd name="connsiteX4" fmla="*/ 230982 w 9146381"/>
              <a:gd name="connsiteY4" fmla="*/ 5145881 h 5145881"/>
              <a:gd name="connsiteX5" fmla="*/ 2381 w 9146381"/>
              <a:gd name="connsiteY5" fmla="*/ 5143500 h 5145881"/>
              <a:gd name="connsiteX6" fmla="*/ 0 w 9146381"/>
              <a:gd name="connsiteY6" fmla="*/ 919163 h 5145881"/>
              <a:gd name="connsiteX0" fmla="*/ 0 w 9146381"/>
              <a:gd name="connsiteY0" fmla="*/ 919163 h 5145881"/>
              <a:gd name="connsiteX1" fmla="*/ 1590675 w 9146381"/>
              <a:gd name="connsiteY1" fmla="*/ 0 h 5145881"/>
              <a:gd name="connsiteX2" fmla="*/ 9146381 w 9146381"/>
              <a:gd name="connsiteY2" fmla="*/ 0 h 5145881"/>
              <a:gd name="connsiteX3" fmla="*/ 230982 w 9146381"/>
              <a:gd name="connsiteY3" fmla="*/ 5145881 h 5145881"/>
              <a:gd name="connsiteX4" fmla="*/ 2381 w 9146381"/>
              <a:gd name="connsiteY4" fmla="*/ 5143500 h 5145881"/>
              <a:gd name="connsiteX5" fmla="*/ 0 w 9146381"/>
              <a:gd name="connsiteY5" fmla="*/ 919163 h 5145881"/>
              <a:gd name="connsiteX0" fmla="*/ 118713 w 9265094"/>
              <a:gd name="connsiteY0" fmla="*/ 919163 h 5347148"/>
              <a:gd name="connsiteX1" fmla="*/ 1709388 w 9265094"/>
              <a:gd name="connsiteY1" fmla="*/ 0 h 5347148"/>
              <a:gd name="connsiteX2" fmla="*/ 9265094 w 9265094"/>
              <a:gd name="connsiteY2" fmla="*/ 0 h 5347148"/>
              <a:gd name="connsiteX3" fmla="*/ 349695 w 9265094"/>
              <a:gd name="connsiteY3" fmla="*/ 5145881 h 5347148"/>
              <a:gd name="connsiteX4" fmla="*/ 121094 w 9265094"/>
              <a:gd name="connsiteY4" fmla="*/ 5143500 h 5347148"/>
              <a:gd name="connsiteX5" fmla="*/ 116332 w 9265094"/>
              <a:gd name="connsiteY5" fmla="*/ 4998244 h 5347148"/>
              <a:gd name="connsiteX6" fmla="*/ 118713 w 9265094"/>
              <a:gd name="connsiteY6" fmla="*/ 919163 h 5347148"/>
              <a:gd name="connsiteX0" fmla="*/ 16133 w 9162514"/>
              <a:gd name="connsiteY0" fmla="*/ 919163 h 5347148"/>
              <a:gd name="connsiteX1" fmla="*/ 1606808 w 9162514"/>
              <a:gd name="connsiteY1" fmla="*/ 0 h 5347148"/>
              <a:gd name="connsiteX2" fmla="*/ 9162514 w 9162514"/>
              <a:gd name="connsiteY2" fmla="*/ 0 h 5347148"/>
              <a:gd name="connsiteX3" fmla="*/ 247115 w 9162514"/>
              <a:gd name="connsiteY3" fmla="*/ 5145881 h 5347148"/>
              <a:gd name="connsiteX4" fmla="*/ 18514 w 9162514"/>
              <a:gd name="connsiteY4" fmla="*/ 5143500 h 5347148"/>
              <a:gd name="connsiteX5" fmla="*/ 13752 w 9162514"/>
              <a:gd name="connsiteY5" fmla="*/ 4998244 h 5347148"/>
              <a:gd name="connsiteX6" fmla="*/ 16133 w 9162514"/>
              <a:gd name="connsiteY6" fmla="*/ 919163 h 5347148"/>
              <a:gd name="connsiteX0" fmla="*/ 2381 w 9148762"/>
              <a:gd name="connsiteY0" fmla="*/ 919163 h 5145881"/>
              <a:gd name="connsiteX1" fmla="*/ 1593056 w 9148762"/>
              <a:gd name="connsiteY1" fmla="*/ 0 h 5145881"/>
              <a:gd name="connsiteX2" fmla="*/ 9148762 w 9148762"/>
              <a:gd name="connsiteY2" fmla="*/ 0 h 5145881"/>
              <a:gd name="connsiteX3" fmla="*/ 233363 w 9148762"/>
              <a:gd name="connsiteY3" fmla="*/ 5145881 h 5145881"/>
              <a:gd name="connsiteX4" fmla="*/ 4762 w 9148762"/>
              <a:gd name="connsiteY4" fmla="*/ 5143500 h 5145881"/>
              <a:gd name="connsiteX5" fmla="*/ 0 w 9148762"/>
              <a:gd name="connsiteY5" fmla="*/ 4998244 h 5145881"/>
              <a:gd name="connsiteX6" fmla="*/ 2381 w 9148762"/>
              <a:gd name="connsiteY6" fmla="*/ 919163 h 5145881"/>
              <a:gd name="connsiteX0" fmla="*/ 2381 w 9148762"/>
              <a:gd name="connsiteY0" fmla="*/ 923926 h 5150644"/>
              <a:gd name="connsiteX1" fmla="*/ 1593056 w 9148762"/>
              <a:gd name="connsiteY1" fmla="*/ 4763 h 5150644"/>
              <a:gd name="connsiteX2" fmla="*/ 8758238 w 9148762"/>
              <a:gd name="connsiteY2" fmla="*/ 0 h 5150644"/>
              <a:gd name="connsiteX3" fmla="*/ 9148762 w 9148762"/>
              <a:gd name="connsiteY3" fmla="*/ 4763 h 5150644"/>
              <a:gd name="connsiteX4" fmla="*/ 233363 w 9148762"/>
              <a:gd name="connsiteY4" fmla="*/ 5150644 h 5150644"/>
              <a:gd name="connsiteX5" fmla="*/ 4762 w 9148762"/>
              <a:gd name="connsiteY5" fmla="*/ 5148263 h 5150644"/>
              <a:gd name="connsiteX6" fmla="*/ 0 w 9148762"/>
              <a:gd name="connsiteY6" fmla="*/ 5003007 h 5150644"/>
              <a:gd name="connsiteX7" fmla="*/ 2381 w 9148762"/>
              <a:gd name="connsiteY7" fmla="*/ 923926 h 5150644"/>
              <a:gd name="connsiteX0" fmla="*/ 2381 w 8758238"/>
              <a:gd name="connsiteY0" fmla="*/ 923926 h 5150644"/>
              <a:gd name="connsiteX1" fmla="*/ 1593056 w 8758238"/>
              <a:gd name="connsiteY1" fmla="*/ 4763 h 5150644"/>
              <a:gd name="connsiteX2" fmla="*/ 8758238 w 8758238"/>
              <a:gd name="connsiteY2" fmla="*/ 0 h 5150644"/>
              <a:gd name="connsiteX3" fmla="*/ 233363 w 8758238"/>
              <a:gd name="connsiteY3" fmla="*/ 5150644 h 5150644"/>
              <a:gd name="connsiteX4" fmla="*/ 4762 w 8758238"/>
              <a:gd name="connsiteY4" fmla="*/ 5148263 h 5150644"/>
              <a:gd name="connsiteX5" fmla="*/ 0 w 8758238"/>
              <a:gd name="connsiteY5" fmla="*/ 5003007 h 5150644"/>
              <a:gd name="connsiteX6" fmla="*/ 2381 w 8758238"/>
              <a:gd name="connsiteY6" fmla="*/ 923926 h 5150644"/>
              <a:gd name="connsiteX0" fmla="*/ 2381 w 8758238"/>
              <a:gd name="connsiteY0" fmla="*/ 923926 h 5148263"/>
              <a:gd name="connsiteX1" fmla="*/ 1593056 w 8758238"/>
              <a:gd name="connsiteY1" fmla="*/ 4763 h 5148263"/>
              <a:gd name="connsiteX2" fmla="*/ 8758238 w 8758238"/>
              <a:gd name="connsiteY2" fmla="*/ 0 h 5148263"/>
              <a:gd name="connsiteX3" fmla="*/ 4762 w 8758238"/>
              <a:gd name="connsiteY3" fmla="*/ 5148263 h 5148263"/>
              <a:gd name="connsiteX4" fmla="*/ 0 w 8758238"/>
              <a:gd name="connsiteY4" fmla="*/ 5003007 h 5148263"/>
              <a:gd name="connsiteX5" fmla="*/ 2381 w 8758238"/>
              <a:gd name="connsiteY5" fmla="*/ 923926 h 5148263"/>
              <a:gd name="connsiteX0" fmla="*/ 2381 w 8758238"/>
              <a:gd name="connsiteY0" fmla="*/ 923926 h 5003007"/>
              <a:gd name="connsiteX1" fmla="*/ 1593056 w 8758238"/>
              <a:gd name="connsiteY1" fmla="*/ 4763 h 5003007"/>
              <a:gd name="connsiteX2" fmla="*/ 8758238 w 8758238"/>
              <a:gd name="connsiteY2" fmla="*/ 0 h 5003007"/>
              <a:gd name="connsiteX3" fmla="*/ 0 w 8758238"/>
              <a:gd name="connsiteY3" fmla="*/ 5003007 h 5003007"/>
              <a:gd name="connsiteX4" fmla="*/ 2381 w 8758238"/>
              <a:gd name="connsiteY4" fmla="*/ 923926 h 5003007"/>
              <a:gd name="connsiteX0" fmla="*/ 64 w 8763541"/>
              <a:gd name="connsiteY0" fmla="*/ 0 h 5008721"/>
              <a:gd name="connsiteX1" fmla="*/ 1598359 w 8763541"/>
              <a:gd name="connsiteY1" fmla="*/ 10477 h 5008721"/>
              <a:gd name="connsiteX2" fmla="*/ 8763541 w 8763541"/>
              <a:gd name="connsiteY2" fmla="*/ 5714 h 5008721"/>
              <a:gd name="connsiteX3" fmla="*/ 5303 w 8763541"/>
              <a:gd name="connsiteY3" fmla="*/ 5008721 h 5008721"/>
              <a:gd name="connsiteX4" fmla="*/ 64 w 8763541"/>
              <a:gd name="connsiteY4" fmla="*/ 0 h 5008721"/>
              <a:gd name="connsiteX0" fmla="*/ 64 w 8763541"/>
              <a:gd name="connsiteY0" fmla="*/ 0 h 5008721"/>
              <a:gd name="connsiteX1" fmla="*/ 8763541 w 8763541"/>
              <a:gd name="connsiteY1" fmla="*/ 5714 h 5008721"/>
              <a:gd name="connsiteX2" fmla="*/ 5303 w 8763541"/>
              <a:gd name="connsiteY2" fmla="*/ 5008721 h 5008721"/>
              <a:gd name="connsiteX3" fmla="*/ 64 w 8763541"/>
              <a:gd name="connsiteY3" fmla="*/ 0 h 5008721"/>
              <a:gd name="connsiteX0" fmla="*/ 64 w 8658766"/>
              <a:gd name="connsiteY0" fmla="*/ 0 h 5008721"/>
              <a:gd name="connsiteX1" fmla="*/ 8658766 w 8658766"/>
              <a:gd name="connsiteY1" fmla="*/ 5714 h 5008721"/>
              <a:gd name="connsiteX2" fmla="*/ 5303 w 8658766"/>
              <a:gd name="connsiteY2" fmla="*/ 5008721 h 5008721"/>
              <a:gd name="connsiteX3" fmla="*/ 64 w 8658766"/>
              <a:gd name="connsiteY3" fmla="*/ 0 h 5008721"/>
              <a:gd name="connsiteX0" fmla="*/ 64 w 8658766"/>
              <a:gd name="connsiteY0" fmla="*/ 0 h 4939665"/>
              <a:gd name="connsiteX1" fmla="*/ 8658766 w 8658766"/>
              <a:gd name="connsiteY1" fmla="*/ 5714 h 4939665"/>
              <a:gd name="connsiteX2" fmla="*/ 5303 w 8658766"/>
              <a:gd name="connsiteY2" fmla="*/ 4939665 h 4939665"/>
              <a:gd name="connsiteX3" fmla="*/ 64 w 8658766"/>
              <a:gd name="connsiteY3" fmla="*/ 0 h 4939665"/>
              <a:gd name="connsiteX0" fmla="*/ 0 w 8658702"/>
              <a:gd name="connsiteY0" fmla="*/ 0 h 4939665"/>
              <a:gd name="connsiteX1" fmla="*/ 8658702 w 8658702"/>
              <a:gd name="connsiteY1" fmla="*/ 5714 h 4939665"/>
              <a:gd name="connsiteX2" fmla="*/ 5239 w 8658702"/>
              <a:gd name="connsiteY2" fmla="*/ 4939665 h 4939665"/>
              <a:gd name="connsiteX3" fmla="*/ 0 w 8658702"/>
              <a:gd name="connsiteY3" fmla="*/ 0 h 4939665"/>
            </a:gdLst>
            <a:ahLst/>
            <a:cxnLst>
              <a:cxn ang="0">
                <a:pos x="connsiteX0" y="connsiteY0"/>
              </a:cxn>
              <a:cxn ang="0">
                <a:pos x="connsiteX1" y="connsiteY1"/>
              </a:cxn>
              <a:cxn ang="0">
                <a:pos x="connsiteX2" y="connsiteY2"/>
              </a:cxn>
              <a:cxn ang="0">
                <a:pos x="connsiteX3" y="connsiteY3"/>
              </a:cxn>
            </a:cxnLst>
            <a:rect l="l" t="t" r="r" b="b"/>
            <a:pathLst>
              <a:path w="8658702" h="4939665">
                <a:moveTo>
                  <a:pt x="0" y="0"/>
                </a:moveTo>
                <a:lnTo>
                  <a:pt x="8658702" y="5714"/>
                </a:lnTo>
                <a:lnTo>
                  <a:pt x="5239" y="4939665"/>
                </a:lnTo>
                <a:cubicBezTo>
                  <a:pt x="3493" y="3293110"/>
                  <a:pt x="1746" y="1646555"/>
                  <a:pt x="0" y="0"/>
                </a:cubicBezTo>
                <a:close/>
              </a:path>
            </a:pathLst>
          </a:custGeom>
        </p:spPr>
        <p:txBody>
          <a:bodyPr/>
          <a:lstStyle/>
          <a:p>
            <a:r>
              <a:rPr lang="en-US" dirty="0"/>
              <a:t>Click icon to add picture</a:t>
            </a:r>
            <a:endParaRPr lang="en-GB" dirty="0"/>
          </a:p>
        </p:txBody>
      </p:sp>
      <p:sp>
        <p:nvSpPr>
          <p:cNvPr id="2" name="Title 1"/>
          <p:cNvSpPr>
            <a:spLocks noGrp="1"/>
          </p:cNvSpPr>
          <p:nvPr>
            <p:ph type="ctrTitle"/>
          </p:nvPr>
        </p:nvSpPr>
        <p:spPr>
          <a:xfrm>
            <a:off x="6217055" y="3101520"/>
            <a:ext cx="4953179" cy="1008061"/>
          </a:xfrm>
        </p:spPr>
        <p:txBody>
          <a:bodyPr anchor="b" anchorCtr="0">
            <a:normAutofit/>
          </a:bodyPr>
          <a:lstStyle>
            <a:lvl1pPr algn="r">
              <a:defRPr sz="4000" b="1">
                <a:solidFill>
                  <a:schemeClr val="bg1"/>
                </a:solidFill>
                <a:latin typeface="Gilroy ExtraBold" panose="00000900000000000000" pitchFamily="50"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5A1B2FBE-BC4E-4483-BB38-027ED40DABD8}"/>
              </a:ext>
            </a:extLst>
          </p:cNvPr>
          <p:cNvSpPr>
            <a:spLocks noGrp="1"/>
          </p:cNvSpPr>
          <p:nvPr>
            <p:ph type="body" sz="quarter" idx="11"/>
          </p:nvPr>
        </p:nvSpPr>
        <p:spPr>
          <a:xfrm>
            <a:off x="4202350" y="4295271"/>
            <a:ext cx="6967885" cy="1052095"/>
          </a:xfrm>
        </p:spPr>
        <p:txBody>
          <a:bodyPr>
            <a:normAutofit/>
          </a:bodyPr>
          <a:lstStyle>
            <a:lvl1pPr algn="r">
              <a:buFontTx/>
              <a:buNone/>
              <a:defRPr sz="2400">
                <a:solidFill>
                  <a:schemeClr val="bg1"/>
                </a:solidFill>
                <a:latin typeface="Gilroy Medium" panose="00000600000000000000" pitchFamily="50" charset="0"/>
              </a:defRPr>
            </a:lvl1pPr>
            <a:lvl2pPr>
              <a:buFontTx/>
              <a:buNone/>
              <a:defRPr sz="1600">
                <a:solidFill>
                  <a:schemeClr val="bg1"/>
                </a:solidFill>
                <a:latin typeface="Gilroy Medium" panose="00000600000000000000" pitchFamily="50" charset="0"/>
              </a:defRPr>
            </a:lvl2pPr>
            <a:lvl3pPr>
              <a:buFontTx/>
              <a:buNone/>
              <a:defRPr sz="1467">
                <a:solidFill>
                  <a:schemeClr val="bg1"/>
                </a:solidFill>
                <a:latin typeface="Gilroy Medium" panose="00000600000000000000" pitchFamily="50" charset="0"/>
              </a:defRPr>
            </a:lvl3pPr>
            <a:lvl4pPr>
              <a:buFontTx/>
              <a:buNone/>
              <a:defRPr sz="1400">
                <a:solidFill>
                  <a:schemeClr val="bg1"/>
                </a:solidFill>
                <a:latin typeface="Gilroy Medium" panose="00000600000000000000" pitchFamily="50" charset="0"/>
              </a:defRPr>
            </a:lvl4pPr>
            <a:lvl5pPr>
              <a:buFontTx/>
              <a:buNone/>
              <a:defRPr sz="1400">
                <a:solidFill>
                  <a:schemeClr val="bg1"/>
                </a:solidFill>
                <a:latin typeface="Gilroy Medium" panose="00000600000000000000" pitchFamily="50" charset="0"/>
              </a:defRPr>
            </a:lvl5pPr>
          </a:lstStyle>
          <a:p>
            <a:pPr lvl="0"/>
            <a:r>
              <a:rPr lang="en-US" dirty="0"/>
              <a:t>Click to edit Master text styles</a:t>
            </a:r>
          </a:p>
        </p:txBody>
      </p:sp>
      <p:pic>
        <p:nvPicPr>
          <p:cNvPr id="12" name="Picture 11" descr="Logo&#10;&#10;Description automatically generated">
            <a:extLst>
              <a:ext uri="{FF2B5EF4-FFF2-40B4-BE49-F238E27FC236}">
                <a16:creationId xmlns:a16="http://schemas.microsoft.com/office/drawing/2014/main" id="{BDBEAAE9-7463-48C5-A4CD-53A1DEB2A5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59047" y="5636292"/>
            <a:ext cx="1908381" cy="612000"/>
          </a:xfrm>
          <a:prstGeom prst="rect">
            <a:avLst/>
          </a:prstGeom>
        </p:spPr>
      </p:pic>
      <p:sp>
        <p:nvSpPr>
          <p:cNvPr id="9" name="Rectangle 8">
            <a:extLst>
              <a:ext uri="{FF2B5EF4-FFF2-40B4-BE49-F238E27FC236}">
                <a16:creationId xmlns:a16="http://schemas.microsoft.com/office/drawing/2014/main" id="{DFE1BE07-5FFD-473F-880F-204B27C13A1F}"/>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P9</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8158872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447">
          <p15:clr>
            <a:srgbClr val="FBAE40"/>
          </p15:clr>
        </p15:guide>
        <p15:guide id="4" orient="horz" pos="2553">
          <p15:clr>
            <a:srgbClr val="FBAE40"/>
          </p15:clr>
        </p15:guide>
        <p15:guide id="5" pos="6955">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 - 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329B-62AC-4915-B354-9BF34F9B74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C337C-5C2D-4BD2-A9F3-782D5164EE3C}"/>
              </a:ext>
            </a:extLst>
          </p:cNvPr>
          <p:cNvSpPr>
            <a:spLocks noGrp="1"/>
          </p:cNvSpPr>
          <p:nvPr>
            <p:ph type="dt" sz="half" idx="10"/>
          </p:nvPr>
        </p:nvSpPr>
        <p:spPr/>
        <p:txBody>
          <a:bodyPr/>
          <a:lstStyle>
            <a:lvl1pPr>
              <a:defRPr>
                <a:latin typeface="Gilroy Medium" panose="00000600000000000000" pitchFamily="50" charset="0"/>
              </a:defRPr>
            </a:lvl1pPr>
          </a:lstStyle>
          <a:p>
            <a:fld id="{49934AE5-8247-0048-94FE-FEC5286C5289}" type="datetime1">
              <a:rPr lang="en-GB" smtClean="0"/>
              <a:pPr/>
              <a:t>03/06/2021</a:t>
            </a:fld>
            <a:endParaRPr lang="en-US" dirty="0"/>
          </a:p>
        </p:txBody>
      </p:sp>
      <p:sp>
        <p:nvSpPr>
          <p:cNvPr id="4" name="Footer Placeholder 3">
            <a:extLst>
              <a:ext uri="{FF2B5EF4-FFF2-40B4-BE49-F238E27FC236}">
                <a16:creationId xmlns:a16="http://schemas.microsoft.com/office/drawing/2014/main" id="{A5397EED-9A2E-428A-AE84-824A382F0CB7}"/>
              </a:ext>
            </a:extLst>
          </p:cNvPr>
          <p:cNvSpPr>
            <a:spLocks noGrp="1"/>
          </p:cNvSpPr>
          <p:nvPr>
            <p:ph type="ftr" sz="quarter" idx="11"/>
          </p:nvPr>
        </p:nvSpPr>
        <p:spPr/>
        <p:txBody>
          <a:bodyPr/>
          <a:lstStyle>
            <a:lvl1pPr>
              <a:defRPr>
                <a:latin typeface="Gilroy Medium" panose="00000600000000000000" pitchFamily="50" charset="0"/>
              </a:defRPr>
            </a:lvl1pPr>
          </a:lstStyle>
          <a:p>
            <a:endParaRPr lang="en-US" dirty="0"/>
          </a:p>
        </p:txBody>
      </p:sp>
      <p:sp>
        <p:nvSpPr>
          <p:cNvPr id="5" name="Slide Number Placeholder 4">
            <a:extLst>
              <a:ext uri="{FF2B5EF4-FFF2-40B4-BE49-F238E27FC236}">
                <a16:creationId xmlns:a16="http://schemas.microsoft.com/office/drawing/2014/main" id="{FC1F639D-5CCC-4FF1-9FFA-154A72E14C88}"/>
              </a:ext>
            </a:extLst>
          </p:cNvPr>
          <p:cNvSpPr>
            <a:spLocks noGrp="1"/>
          </p:cNvSpPr>
          <p:nvPr>
            <p:ph type="sldNum" sz="quarter" idx="12"/>
          </p:nvPr>
        </p:nvSpPr>
        <p:spPr/>
        <p:txBody>
          <a:bodyPr/>
          <a:lstStyle>
            <a:lvl1pPr>
              <a:defRPr>
                <a:latin typeface="Gilroy Medium" panose="00000600000000000000" pitchFamily="50" charset="0"/>
              </a:defRPr>
            </a:lvl1pPr>
          </a:lstStyle>
          <a:p>
            <a:fld id="{79134E8D-E5C8-1C48-9B05-8F230465C6CD}" type="slidenum">
              <a:rPr lang="en-US" smtClean="0"/>
              <a:pPr/>
              <a:t>‹#›</a:t>
            </a:fld>
            <a:endParaRPr lang="en-US" dirty="0"/>
          </a:p>
        </p:txBody>
      </p:sp>
      <p:sp>
        <p:nvSpPr>
          <p:cNvPr id="8" name="Rectangle 7">
            <a:extLst>
              <a:ext uri="{FF2B5EF4-FFF2-40B4-BE49-F238E27FC236}">
                <a16:creationId xmlns:a16="http://schemas.microsoft.com/office/drawing/2014/main" id="{2D9728C2-824C-4B17-B39D-16D644125F5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600"/>
              </a:spcBef>
              <a:spcAft>
                <a:spcPts val="600"/>
              </a:spcAft>
            </a:pPr>
            <a:r>
              <a:rPr lang="en-US" sz="13800" b="1" dirty="0">
                <a:solidFill>
                  <a:schemeClr val="bg1"/>
                </a:solidFill>
                <a:latin typeface="+mj-lt"/>
              </a:rPr>
              <a:t>Quotes</a:t>
            </a:r>
          </a:p>
        </p:txBody>
      </p:sp>
      <p:pic>
        <p:nvPicPr>
          <p:cNvPr id="9" name="Picture 8" descr="Shape, rectangle&#10;&#10;Description automatically generated">
            <a:extLst>
              <a:ext uri="{FF2B5EF4-FFF2-40B4-BE49-F238E27FC236}">
                <a16:creationId xmlns:a16="http://schemas.microsoft.com/office/drawing/2014/main" id="{B9FF7735-0492-49A0-B1CC-126609C739F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1"/>
            <a:ext cx="469888" cy="5270829"/>
          </a:xfrm>
          <a:prstGeom prst="rect">
            <a:avLst/>
          </a:prstGeom>
        </p:spPr>
      </p:pic>
    </p:spTree>
    <p:extLst>
      <p:ext uri="{BB962C8B-B14F-4D97-AF65-F5344CB8AC3E}">
        <p14:creationId xmlns:p14="http://schemas.microsoft.com/office/powerpoint/2010/main" val="3600605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112">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AE6CF77-F6BC-4C37-AA11-5F6B9AC322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5598" y="1931985"/>
            <a:ext cx="850901" cy="732599"/>
          </a:xfrm>
          <a:prstGeom prst="rect">
            <a:avLst/>
          </a:prstGeom>
        </p:spPr>
      </p:pic>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1206500" y="1931985"/>
            <a:ext cx="9226550" cy="2638431"/>
          </a:xfrm>
        </p:spPr>
        <p:txBody>
          <a:bodyPr anchor="t" anchorCtr="0">
            <a:normAutofit/>
          </a:bodyPr>
          <a:lstStyle>
            <a:lvl1pPr algn="ctr">
              <a:defRPr sz="8800">
                <a:solidFill>
                  <a:schemeClr val="accent2"/>
                </a:solidFill>
              </a:defRPr>
            </a:lvl1pPr>
          </a:lstStyle>
          <a:p>
            <a:r>
              <a:rPr lang="en-US"/>
              <a:t>Click to edit Master title style</a:t>
            </a:r>
            <a:endParaRPr lang="en-GB" dirty="0"/>
          </a:p>
        </p:txBody>
      </p:sp>
      <p:pic>
        <p:nvPicPr>
          <p:cNvPr id="10" name="Picture 9" descr="Logo&#10;&#10;Description automatically generated">
            <a:extLst>
              <a:ext uri="{FF2B5EF4-FFF2-40B4-BE49-F238E27FC236}">
                <a16:creationId xmlns:a16="http://schemas.microsoft.com/office/drawing/2014/main" id="{51951BC7-BAA9-43D2-9E85-0AF0158354A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0433050" y="3837817"/>
            <a:ext cx="850901" cy="732599"/>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C10F6C15-661A-412D-8508-7128BABDF92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2" name="Text Placeholder 3">
            <a:extLst>
              <a:ext uri="{FF2B5EF4-FFF2-40B4-BE49-F238E27FC236}">
                <a16:creationId xmlns:a16="http://schemas.microsoft.com/office/drawing/2014/main" id="{53FA30D4-E044-461F-B98B-79125D538CE2}"/>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3" name="Rectangle 12">
            <a:extLst>
              <a:ext uri="{FF2B5EF4-FFF2-40B4-BE49-F238E27FC236}">
                <a16:creationId xmlns:a16="http://schemas.microsoft.com/office/drawing/2014/main" id="{8504C7E3-B1C7-4F3B-AB81-0333C2A250A8}"/>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P112</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809459739"/>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113">
    <p:bg>
      <p:bgPr>
        <a:solidFill>
          <a:schemeClr val="accent2"/>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AE6CF77-F6BC-4C37-AA11-5F6B9AC322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5598" y="1931985"/>
            <a:ext cx="850901" cy="732599"/>
          </a:xfrm>
          <a:prstGeom prst="rect">
            <a:avLst/>
          </a:prstGeom>
        </p:spPr>
      </p:pic>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1206500" y="1931985"/>
            <a:ext cx="9226550" cy="2638431"/>
          </a:xfrm>
        </p:spPr>
        <p:txBody>
          <a:bodyPr anchor="t" anchorCtr="0">
            <a:normAutofit/>
          </a:bodyPr>
          <a:lstStyle>
            <a:lvl1pPr algn="ctr">
              <a:defRPr sz="8800">
                <a:solidFill>
                  <a:schemeClr val="bg1"/>
                </a:solidFill>
              </a:defRPr>
            </a:lvl1pPr>
          </a:lstStyle>
          <a:p>
            <a:r>
              <a:rPr lang="en-US"/>
              <a:t>Click to edit Master title style</a:t>
            </a:r>
            <a:endParaRPr lang="en-GB" dirty="0"/>
          </a:p>
        </p:txBody>
      </p:sp>
      <p:pic>
        <p:nvPicPr>
          <p:cNvPr id="10" name="Picture 9" descr="Logo&#10;&#10;Description automatically generated">
            <a:extLst>
              <a:ext uri="{FF2B5EF4-FFF2-40B4-BE49-F238E27FC236}">
                <a16:creationId xmlns:a16="http://schemas.microsoft.com/office/drawing/2014/main" id="{51951BC7-BAA9-43D2-9E85-0AF0158354A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0433050" y="3837817"/>
            <a:ext cx="850901" cy="732599"/>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D7571FC9-078C-46A3-BCA7-579A7422D22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1" name="Rectangle 10">
            <a:extLst>
              <a:ext uri="{FF2B5EF4-FFF2-40B4-BE49-F238E27FC236}">
                <a16:creationId xmlns:a16="http://schemas.microsoft.com/office/drawing/2014/main" id="{B57E7350-70FC-432C-9E42-0DF27EE9FFB9}"/>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8" name="Footer Placeholder 4">
            <a:extLst>
              <a:ext uri="{FF2B5EF4-FFF2-40B4-BE49-F238E27FC236}">
                <a16:creationId xmlns:a16="http://schemas.microsoft.com/office/drawing/2014/main" id="{67220051-9118-4E5B-AD19-704165B77C95}"/>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9" name="Footer Placeholder 4">
            <a:extLst>
              <a:ext uri="{FF2B5EF4-FFF2-40B4-BE49-F238E27FC236}">
                <a16:creationId xmlns:a16="http://schemas.microsoft.com/office/drawing/2014/main" id="{5445932B-A3AF-4101-8937-220599086DB7}"/>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2" name="Text Placeholder 3">
            <a:extLst>
              <a:ext uri="{FF2B5EF4-FFF2-40B4-BE49-F238E27FC236}">
                <a16:creationId xmlns:a16="http://schemas.microsoft.com/office/drawing/2014/main" id="{32872D2F-F017-4FBB-A4DD-5A95D9448026}"/>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3" name="Rectangle 12">
            <a:extLst>
              <a:ext uri="{FF2B5EF4-FFF2-40B4-BE49-F238E27FC236}">
                <a16:creationId xmlns:a16="http://schemas.microsoft.com/office/drawing/2014/main" id="{46AC4949-3873-43C6-A73E-8BDAB8526D69}"/>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P113</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19680036"/>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114">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1206500" y="1931985"/>
            <a:ext cx="9226550" cy="2638431"/>
          </a:xfrm>
        </p:spPr>
        <p:txBody>
          <a:bodyPr anchor="t" anchorCtr="0">
            <a:normAutofit/>
          </a:bodyPr>
          <a:lstStyle>
            <a:lvl1pPr algn="ctr">
              <a:defRPr sz="8800">
                <a:solidFill>
                  <a:schemeClr val="bg1"/>
                </a:solidFill>
              </a:defRPr>
            </a:lvl1pPr>
          </a:lstStyle>
          <a:p>
            <a:r>
              <a:rPr lang="en-US"/>
              <a:t>Click to edit Master title style</a:t>
            </a:r>
            <a:endParaRPr lang="en-GB" dirty="0"/>
          </a:p>
        </p:txBody>
      </p:sp>
      <p:pic>
        <p:nvPicPr>
          <p:cNvPr id="8" name="Picture 7" descr="Logo, icon&#10;&#10;Description automatically generated">
            <a:extLst>
              <a:ext uri="{FF2B5EF4-FFF2-40B4-BE49-F238E27FC236}">
                <a16:creationId xmlns:a16="http://schemas.microsoft.com/office/drawing/2014/main" id="{FA6E37D5-72E0-4F13-AA34-81B65D8A58F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2628" y="1931985"/>
            <a:ext cx="853872" cy="734400"/>
          </a:xfrm>
          <a:prstGeom prst="rect">
            <a:avLst/>
          </a:prstGeom>
        </p:spPr>
      </p:pic>
      <p:pic>
        <p:nvPicPr>
          <p:cNvPr id="9" name="Picture 8" descr="Logo, icon&#10;&#10;Description automatically generated">
            <a:extLst>
              <a:ext uri="{FF2B5EF4-FFF2-40B4-BE49-F238E27FC236}">
                <a16:creationId xmlns:a16="http://schemas.microsoft.com/office/drawing/2014/main" id="{A1AF1530-6181-47AE-91A7-5C7B7F2C993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0433050" y="3836016"/>
            <a:ext cx="853872" cy="73440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AF2B2F5D-A04D-42BD-BDB2-F9F3F960937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2" name="Rectangle 11">
            <a:extLst>
              <a:ext uri="{FF2B5EF4-FFF2-40B4-BE49-F238E27FC236}">
                <a16:creationId xmlns:a16="http://schemas.microsoft.com/office/drawing/2014/main" id="{BC777EE7-6892-4EEE-BF97-D22DC9556964}"/>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07DF3519-3B2E-4234-9C5C-549DFE49C4E1}"/>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1" name="Footer Placeholder 4">
            <a:extLst>
              <a:ext uri="{FF2B5EF4-FFF2-40B4-BE49-F238E27FC236}">
                <a16:creationId xmlns:a16="http://schemas.microsoft.com/office/drawing/2014/main" id="{921B744A-5AFC-47C6-8261-2972745881AF}"/>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3" name="Text Placeholder 3">
            <a:extLst>
              <a:ext uri="{FF2B5EF4-FFF2-40B4-BE49-F238E27FC236}">
                <a16:creationId xmlns:a16="http://schemas.microsoft.com/office/drawing/2014/main" id="{BD6F3810-D0AB-4416-AF41-F5D82597554A}"/>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4" name="Rectangle 13">
            <a:extLst>
              <a:ext uri="{FF2B5EF4-FFF2-40B4-BE49-F238E27FC236}">
                <a16:creationId xmlns:a16="http://schemas.microsoft.com/office/drawing/2014/main" id="{F6E1EACA-14F4-4F74-825E-479F392ADD2B}"/>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P114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597909487"/>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115">
    <p:bg>
      <p:bgPr>
        <a:solidFill>
          <a:schemeClr val="tx2"/>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1206500" y="1931985"/>
            <a:ext cx="9226550" cy="2638431"/>
          </a:xfrm>
        </p:spPr>
        <p:txBody>
          <a:bodyPr anchor="t" anchorCtr="0">
            <a:normAutofit/>
          </a:bodyPr>
          <a:lstStyle>
            <a:lvl1pPr algn="ctr">
              <a:defRPr sz="8800">
                <a:solidFill>
                  <a:schemeClr val="bg1"/>
                </a:solidFill>
              </a:defRPr>
            </a:lvl1pPr>
          </a:lstStyle>
          <a:p>
            <a:r>
              <a:rPr lang="en-US"/>
              <a:t>Click to edit Master title style</a:t>
            </a:r>
            <a:endParaRPr lang="en-GB" dirty="0"/>
          </a:p>
        </p:txBody>
      </p:sp>
      <p:pic>
        <p:nvPicPr>
          <p:cNvPr id="8" name="Picture 7" descr="Logo, icon&#10;&#10;Description automatically generated">
            <a:extLst>
              <a:ext uri="{FF2B5EF4-FFF2-40B4-BE49-F238E27FC236}">
                <a16:creationId xmlns:a16="http://schemas.microsoft.com/office/drawing/2014/main" id="{FA6E37D5-72E0-4F13-AA34-81B65D8A58F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2628" y="1931985"/>
            <a:ext cx="853872" cy="734400"/>
          </a:xfrm>
          <a:prstGeom prst="rect">
            <a:avLst/>
          </a:prstGeom>
        </p:spPr>
      </p:pic>
      <p:pic>
        <p:nvPicPr>
          <p:cNvPr id="9" name="Picture 8" descr="Logo, icon&#10;&#10;Description automatically generated">
            <a:extLst>
              <a:ext uri="{FF2B5EF4-FFF2-40B4-BE49-F238E27FC236}">
                <a16:creationId xmlns:a16="http://schemas.microsoft.com/office/drawing/2014/main" id="{A1AF1530-6181-47AE-91A7-5C7B7F2C993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0433050" y="3836016"/>
            <a:ext cx="853872" cy="73440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8583D7AC-78E5-4B5B-BFB6-B221B190AF0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2" name="Rectangle 11">
            <a:extLst>
              <a:ext uri="{FF2B5EF4-FFF2-40B4-BE49-F238E27FC236}">
                <a16:creationId xmlns:a16="http://schemas.microsoft.com/office/drawing/2014/main" id="{2D3FDEB8-9E28-421D-8AFE-E8A7FDD3A51F}"/>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BDCBD3F3-2900-43FF-B1AB-CD6B12BE6C51}"/>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1" name="Footer Placeholder 4">
            <a:extLst>
              <a:ext uri="{FF2B5EF4-FFF2-40B4-BE49-F238E27FC236}">
                <a16:creationId xmlns:a16="http://schemas.microsoft.com/office/drawing/2014/main" id="{6FDEBE73-E10A-4A1F-9992-4A2CFF366A9D}"/>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3" name="Text Placeholder 3">
            <a:extLst>
              <a:ext uri="{FF2B5EF4-FFF2-40B4-BE49-F238E27FC236}">
                <a16:creationId xmlns:a16="http://schemas.microsoft.com/office/drawing/2014/main" id="{A1FA8BFC-27BF-4EBB-8734-406C654DA3AE}"/>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4" name="Rectangle 13">
            <a:extLst>
              <a:ext uri="{FF2B5EF4-FFF2-40B4-BE49-F238E27FC236}">
                <a16:creationId xmlns:a16="http://schemas.microsoft.com/office/drawing/2014/main" id="{0C93BF8C-14C0-42F5-A95A-289D53791274}"/>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P115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719282756"/>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116">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152CB10-062C-49D7-8947-795656A7B8CE}"/>
              </a:ext>
            </a:extLst>
          </p:cNvPr>
          <p:cNvSpPr>
            <a:spLocks noGrp="1"/>
          </p:cNvSpPr>
          <p:nvPr>
            <p:ph type="title" hasCustomPrompt="1"/>
          </p:nvPr>
        </p:nvSpPr>
        <p:spPr>
          <a:xfrm>
            <a:off x="1206500" y="1093785"/>
            <a:ext cx="9226550" cy="5106990"/>
          </a:xfrm>
        </p:spPr>
        <p:txBody>
          <a:bodyPr anchor="t" anchorCtr="0">
            <a:normAutofit/>
          </a:bodyPr>
          <a:lstStyle>
            <a:lvl1pPr algn="ctr">
              <a:defRPr sz="6400">
                <a:solidFill>
                  <a:schemeClr val="accent2"/>
                </a:solidFill>
              </a:defRPr>
            </a:lvl1pPr>
          </a:lstStyle>
          <a:p>
            <a:r>
              <a:rPr lang="en-US" dirty="0"/>
              <a:t>Click to edit Master title style Click to edit Master title style Click to edit Master title style Click to edit Master title style</a:t>
            </a:r>
            <a:endParaRPr lang="en-GB" dirty="0"/>
          </a:p>
        </p:txBody>
      </p:sp>
      <p:pic>
        <p:nvPicPr>
          <p:cNvPr id="9" name="Picture 8" descr="Logo&#10;&#10;Description automatically generated">
            <a:extLst>
              <a:ext uri="{FF2B5EF4-FFF2-40B4-BE49-F238E27FC236}">
                <a16:creationId xmlns:a16="http://schemas.microsoft.com/office/drawing/2014/main" id="{34AEADB8-0E25-4193-9E55-769C0216C3B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5598" y="1093785"/>
            <a:ext cx="850901" cy="732599"/>
          </a:xfrm>
          <a:prstGeom prst="rect">
            <a:avLst/>
          </a:prstGeom>
        </p:spPr>
      </p:pic>
      <p:pic>
        <p:nvPicPr>
          <p:cNvPr id="10" name="Picture 9" descr="Logo&#10;&#10;Description automatically generated">
            <a:extLst>
              <a:ext uri="{FF2B5EF4-FFF2-40B4-BE49-F238E27FC236}">
                <a16:creationId xmlns:a16="http://schemas.microsoft.com/office/drawing/2014/main" id="{ECA4A9BA-3BDD-4607-8106-C25521B3354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0433050" y="3837817"/>
            <a:ext cx="850901" cy="732599"/>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B5888A24-33D0-44B3-A7C2-83FD0D31336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Text Placeholder 3">
            <a:extLst>
              <a:ext uri="{FF2B5EF4-FFF2-40B4-BE49-F238E27FC236}">
                <a16:creationId xmlns:a16="http://schemas.microsoft.com/office/drawing/2014/main" id="{9EAEF0BD-5191-4937-8BEC-0F1581C0D72E}"/>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4" name="Rectangle 13">
            <a:extLst>
              <a:ext uri="{FF2B5EF4-FFF2-40B4-BE49-F238E27FC236}">
                <a16:creationId xmlns:a16="http://schemas.microsoft.com/office/drawing/2014/main" id="{21C8553A-83F8-4E09-AE1F-BDC89268EE4C}"/>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P116</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867700113"/>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117">
    <p:bg>
      <p:bgPr>
        <a:solidFill>
          <a:schemeClr val="accent2"/>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152CB10-062C-49D7-8947-795656A7B8CE}"/>
              </a:ext>
            </a:extLst>
          </p:cNvPr>
          <p:cNvSpPr>
            <a:spLocks noGrp="1"/>
          </p:cNvSpPr>
          <p:nvPr>
            <p:ph type="title" hasCustomPrompt="1"/>
          </p:nvPr>
        </p:nvSpPr>
        <p:spPr>
          <a:xfrm>
            <a:off x="1206500" y="1093785"/>
            <a:ext cx="9226550" cy="5106990"/>
          </a:xfrm>
        </p:spPr>
        <p:txBody>
          <a:bodyPr anchor="t" anchorCtr="0">
            <a:normAutofit/>
          </a:bodyPr>
          <a:lstStyle>
            <a:lvl1pPr algn="ctr">
              <a:defRPr sz="6400">
                <a:solidFill>
                  <a:schemeClr val="bg1"/>
                </a:solidFill>
              </a:defRPr>
            </a:lvl1pPr>
          </a:lstStyle>
          <a:p>
            <a:r>
              <a:rPr lang="en-US" dirty="0"/>
              <a:t>Click to edit Master title style Click to edit Master title style Click to edit Master title style Click to edit Master title style</a:t>
            </a:r>
            <a:endParaRPr lang="en-GB" dirty="0"/>
          </a:p>
        </p:txBody>
      </p:sp>
      <p:pic>
        <p:nvPicPr>
          <p:cNvPr id="9" name="Picture 8" descr="Logo&#10;&#10;Description automatically generated">
            <a:extLst>
              <a:ext uri="{FF2B5EF4-FFF2-40B4-BE49-F238E27FC236}">
                <a16:creationId xmlns:a16="http://schemas.microsoft.com/office/drawing/2014/main" id="{34AEADB8-0E25-4193-9E55-769C0216C3B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5598" y="1093785"/>
            <a:ext cx="850901" cy="732599"/>
          </a:xfrm>
          <a:prstGeom prst="rect">
            <a:avLst/>
          </a:prstGeom>
        </p:spPr>
      </p:pic>
      <p:pic>
        <p:nvPicPr>
          <p:cNvPr id="10" name="Picture 9" descr="Logo&#10;&#10;Description automatically generated">
            <a:extLst>
              <a:ext uri="{FF2B5EF4-FFF2-40B4-BE49-F238E27FC236}">
                <a16:creationId xmlns:a16="http://schemas.microsoft.com/office/drawing/2014/main" id="{ECA4A9BA-3BDD-4607-8106-C25521B3354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0433050" y="3837817"/>
            <a:ext cx="850901" cy="732599"/>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2E4AC2D9-BEC2-4703-9A7F-DCAF8B7B5EE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2" name="Rectangle 11">
            <a:extLst>
              <a:ext uri="{FF2B5EF4-FFF2-40B4-BE49-F238E27FC236}">
                <a16:creationId xmlns:a16="http://schemas.microsoft.com/office/drawing/2014/main" id="{B5157CBF-004C-4FDE-B269-20592AED0EE7}"/>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8" name="Footer Placeholder 4">
            <a:extLst>
              <a:ext uri="{FF2B5EF4-FFF2-40B4-BE49-F238E27FC236}">
                <a16:creationId xmlns:a16="http://schemas.microsoft.com/office/drawing/2014/main" id="{573E5E29-6879-4D7A-B18A-E4F243BF1A28}"/>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1" name="Footer Placeholder 4">
            <a:extLst>
              <a:ext uri="{FF2B5EF4-FFF2-40B4-BE49-F238E27FC236}">
                <a16:creationId xmlns:a16="http://schemas.microsoft.com/office/drawing/2014/main" id="{5404DA4A-5222-4AE7-A265-E5C44EDE8D41}"/>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3" name="Text Placeholder 3">
            <a:extLst>
              <a:ext uri="{FF2B5EF4-FFF2-40B4-BE49-F238E27FC236}">
                <a16:creationId xmlns:a16="http://schemas.microsoft.com/office/drawing/2014/main" id="{03D6AF57-24F8-4CD3-B801-5FCCC571F929}"/>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4" name="Rectangle 13">
            <a:extLst>
              <a:ext uri="{FF2B5EF4-FFF2-40B4-BE49-F238E27FC236}">
                <a16:creationId xmlns:a16="http://schemas.microsoft.com/office/drawing/2014/main" id="{D410A8A7-E129-4043-9105-776972E286A1}"/>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P117</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223692837"/>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118">
    <p:bg>
      <p:bgPr>
        <a:solidFill>
          <a:schemeClr val="accent1"/>
        </a:solidFill>
        <a:effectLst/>
      </p:bgPr>
    </p:bg>
    <p:spTree>
      <p:nvGrpSpPr>
        <p:cNvPr id="1" name=""/>
        <p:cNvGrpSpPr/>
        <p:nvPr/>
      </p:nvGrpSpPr>
      <p:grpSpPr>
        <a:xfrm>
          <a:off x="0" y="0"/>
          <a:ext cx="0" cy="0"/>
          <a:chOff x="0" y="0"/>
          <a:chExt cx="0" cy="0"/>
        </a:xfrm>
      </p:grpSpPr>
      <p:pic>
        <p:nvPicPr>
          <p:cNvPr id="11" name="Picture 10" descr="Logo, icon&#10;&#10;Description automatically generated">
            <a:extLst>
              <a:ext uri="{FF2B5EF4-FFF2-40B4-BE49-F238E27FC236}">
                <a16:creationId xmlns:a16="http://schemas.microsoft.com/office/drawing/2014/main" id="{F1F6A7E6-F5D8-455E-A439-A0BE79AB62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0433050" y="3836016"/>
            <a:ext cx="853872" cy="734400"/>
          </a:xfrm>
          <a:prstGeom prst="rect">
            <a:avLst/>
          </a:prstGeom>
        </p:spPr>
      </p:pic>
      <p:sp>
        <p:nvSpPr>
          <p:cNvPr id="16" name="Title 1">
            <a:extLst>
              <a:ext uri="{FF2B5EF4-FFF2-40B4-BE49-F238E27FC236}">
                <a16:creationId xmlns:a16="http://schemas.microsoft.com/office/drawing/2014/main" id="{A152CB10-062C-49D7-8947-795656A7B8CE}"/>
              </a:ext>
            </a:extLst>
          </p:cNvPr>
          <p:cNvSpPr>
            <a:spLocks noGrp="1"/>
          </p:cNvSpPr>
          <p:nvPr>
            <p:ph type="title" hasCustomPrompt="1"/>
          </p:nvPr>
        </p:nvSpPr>
        <p:spPr>
          <a:xfrm>
            <a:off x="1206500" y="1093785"/>
            <a:ext cx="9226550" cy="5106990"/>
          </a:xfrm>
        </p:spPr>
        <p:txBody>
          <a:bodyPr anchor="t" anchorCtr="0">
            <a:normAutofit/>
          </a:bodyPr>
          <a:lstStyle>
            <a:lvl1pPr algn="ctr">
              <a:defRPr sz="6400">
                <a:solidFill>
                  <a:schemeClr val="bg1"/>
                </a:solidFill>
              </a:defRPr>
            </a:lvl1pPr>
          </a:lstStyle>
          <a:p>
            <a:r>
              <a:rPr lang="en-US" dirty="0"/>
              <a:t>Click to edit Master title style Click to edit Master title style Click to edit Master title style Click to edit Master title style</a:t>
            </a:r>
            <a:endParaRPr lang="en-GB" dirty="0"/>
          </a:p>
        </p:txBody>
      </p:sp>
      <p:pic>
        <p:nvPicPr>
          <p:cNvPr id="8" name="Picture 7" descr="Logo, icon&#10;&#10;Description automatically generated">
            <a:extLst>
              <a:ext uri="{FF2B5EF4-FFF2-40B4-BE49-F238E27FC236}">
                <a16:creationId xmlns:a16="http://schemas.microsoft.com/office/drawing/2014/main" id="{D4E9A5D4-734C-4F86-99CF-20B984C7F5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2628" y="1093785"/>
            <a:ext cx="853872" cy="73440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D2DE130C-D065-47AC-BB73-CEA699F52E8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2" name="Rectangle 11">
            <a:extLst>
              <a:ext uri="{FF2B5EF4-FFF2-40B4-BE49-F238E27FC236}">
                <a16:creationId xmlns:a16="http://schemas.microsoft.com/office/drawing/2014/main" id="{063BB350-DB58-4904-8C7A-CB6EDB84E680}"/>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9" name="Footer Placeholder 4">
            <a:extLst>
              <a:ext uri="{FF2B5EF4-FFF2-40B4-BE49-F238E27FC236}">
                <a16:creationId xmlns:a16="http://schemas.microsoft.com/office/drawing/2014/main" id="{A079DF07-A1FC-49CB-8739-B913294BDECA}"/>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0" name="Footer Placeholder 4">
            <a:extLst>
              <a:ext uri="{FF2B5EF4-FFF2-40B4-BE49-F238E27FC236}">
                <a16:creationId xmlns:a16="http://schemas.microsoft.com/office/drawing/2014/main" id="{611EA07C-68C7-4AC0-B1C1-8F61C6663E87}"/>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3" name="Text Placeholder 3">
            <a:extLst>
              <a:ext uri="{FF2B5EF4-FFF2-40B4-BE49-F238E27FC236}">
                <a16:creationId xmlns:a16="http://schemas.microsoft.com/office/drawing/2014/main" id="{D19EEF54-5867-49EF-A8A1-7E82D348D769}"/>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4" name="Rectangle 13">
            <a:extLst>
              <a:ext uri="{FF2B5EF4-FFF2-40B4-BE49-F238E27FC236}">
                <a16:creationId xmlns:a16="http://schemas.microsoft.com/office/drawing/2014/main" id="{60041E28-9326-459F-907C-690A726E316D}"/>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P118</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200946951"/>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119">
    <p:bg>
      <p:bgPr>
        <a:solidFill>
          <a:schemeClr val="tx2"/>
        </a:solidFill>
        <a:effectLst/>
      </p:bgPr>
    </p:bg>
    <p:spTree>
      <p:nvGrpSpPr>
        <p:cNvPr id="1" name=""/>
        <p:cNvGrpSpPr/>
        <p:nvPr/>
      </p:nvGrpSpPr>
      <p:grpSpPr>
        <a:xfrm>
          <a:off x="0" y="0"/>
          <a:ext cx="0" cy="0"/>
          <a:chOff x="0" y="0"/>
          <a:chExt cx="0" cy="0"/>
        </a:xfrm>
      </p:grpSpPr>
      <p:pic>
        <p:nvPicPr>
          <p:cNvPr id="11" name="Picture 10" descr="Logo, icon&#10;&#10;Description automatically generated">
            <a:extLst>
              <a:ext uri="{FF2B5EF4-FFF2-40B4-BE49-F238E27FC236}">
                <a16:creationId xmlns:a16="http://schemas.microsoft.com/office/drawing/2014/main" id="{F1F6A7E6-F5D8-455E-A439-A0BE79AB62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0433050" y="3836016"/>
            <a:ext cx="853872" cy="734400"/>
          </a:xfrm>
          <a:prstGeom prst="rect">
            <a:avLst/>
          </a:prstGeom>
        </p:spPr>
      </p:pic>
      <p:sp>
        <p:nvSpPr>
          <p:cNvPr id="16" name="Title 1">
            <a:extLst>
              <a:ext uri="{FF2B5EF4-FFF2-40B4-BE49-F238E27FC236}">
                <a16:creationId xmlns:a16="http://schemas.microsoft.com/office/drawing/2014/main" id="{A152CB10-062C-49D7-8947-795656A7B8CE}"/>
              </a:ext>
            </a:extLst>
          </p:cNvPr>
          <p:cNvSpPr>
            <a:spLocks noGrp="1"/>
          </p:cNvSpPr>
          <p:nvPr>
            <p:ph type="title" hasCustomPrompt="1"/>
          </p:nvPr>
        </p:nvSpPr>
        <p:spPr>
          <a:xfrm>
            <a:off x="1206500" y="1093785"/>
            <a:ext cx="9226550" cy="5106990"/>
          </a:xfrm>
        </p:spPr>
        <p:txBody>
          <a:bodyPr anchor="t" anchorCtr="0">
            <a:normAutofit/>
          </a:bodyPr>
          <a:lstStyle>
            <a:lvl1pPr algn="ctr">
              <a:defRPr sz="6400">
                <a:solidFill>
                  <a:schemeClr val="bg1"/>
                </a:solidFill>
              </a:defRPr>
            </a:lvl1pPr>
          </a:lstStyle>
          <a:p>
            <a:r>
              <a:rPr lang="en-US" dirty="0"/>
              <a:t>Click to edit Master title style Click to edit Master title style Click to edit Master title style Click to edit Master title style</a:t>
            </a:r>
            <a:endParaRPr lang="en-GB" dirty="0"/>
          </a:p>
        </p:txBody>
      </p:sp>
      <p:pic>
        <p:nvPicPr>
          <p:cNvPr id="8" name="Picture 7" descr="Logo, icon&#10;&#10;Description automatically generated">
            <a:extLst>
              <a:ext uri="{FF2B5EF4-FFF2-40B4-BE49-F238E27FC236}">
                <a16:creationId xmlns:a16="http://schemas.microsoft.com/office/drawing/2014/main" id="{D4E9A5D4-734C-4F86-99CF-20B984C7F5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2628" y="1093785"/>
            <a:ext cx="853872" cy="73440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20F2D496-6F5D-448F-B229-6EADD20034D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2" name="Rectangle 11">
            <a:extLst>
              <a:ext uri="{FF2B5EF4-FFF2-40B4-BE49-F238E27FC236}">
                <a16:creationId xmlns:a16="http://schemas.microsoft.com/office/drawing/2014/main" id="{271DABFB-724A-4F57-8DCE-166D23C4DDC6}"/>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9" name="Footer Placeholder 4">
            <a:extLst>
              <a:ext uri="{FF2B5EF4-FFF2-40B4-BE49-F238E27FC236}">
                <a16:creationId xmlns:a16="http://schemas.microsoft.com/office/drawing/2014/main" id="{6D2B91A9-AC5F-42B8-A285-204BCF10F09E}"/>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0" name="Footer Placeholder 4">
            <a:extLst>
              <a:ext uri="{FF2B5EF4-FFF2-40B4-BE49-F238E27FC236}">
                <a16:creationId xmlns:a16="http://schemas.microsoft.com/office/drawing/2014/main" id="{2ADCB3E6-7B8A-4066-9BEE-6E7BE945D4BB}"/>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3" name="Text Placeholder 3">
            <a:extLst>
              <a:ext uri="{FF2B5EF4-FFF2-40B4-BE49-F238E27FC236}">
                <a16:creationId xmlns:a16="http://schemas.microsoft.com/office/drawing/2014/main" id="{8C6155B3-9B84-4116-9AA5-54F53340F0FD}"/>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4" name="Rectangle 13">
            <a:extLst>
              <a:ext uri="{FF2B5EF4-FFF2-40B4-BE49-F238E27FC236}">
                <a16:creationId xmlns:a16="http://schemas.microsoft.com/office/drawing/2014/main" id="{BF057CF2-DD2B-470D-A910-505D6018B1FE}"/>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P119</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788456310"/>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 -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329B-62AC-4915-B354-9BF34F9B74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C337C-5C2D-4BD2-A9F3-782D5164EE3C}"/>
              </a:ext>
            </a:extLst>
          </p:cNvPr>
          <p:cNvSpPr>
            <a:spLocks noGrp="1"/>
          </p:cNvSpPr>
          <p:nvPr>
            <p:ph type="dt" sz="half" idx="10"/>
          </p:nvPr>
        </p:nvSpPr>
        <p:spPr/>
        <p:txBody>
          <a:bodyPr/>
          <a:lstStyle>
            <a:lvl1pPr>
              <a:defRPr>
                <a:latin typeface="Gilroy Medium" panose="00000600000000000000" pitchFamily="50" charset="0"/>
              </a:defRPr>
            </a:lvl1pPr>
          </a:lstStyle>
          <a:p>
            <a:fld id="{49934AE5-8247-0048-94FE-FEC5286C5289}" type="datetime1">
              <a:rPr lang="en-GB" smtClean="0"/>
              <a:pPr/>
              <a:t>03/06/2021</a:t>
            </a:fld>
            <a:endParaRPr lang="en-US" dirty="0"/>
          </a:p>
        </p:txBody>
      </p:sp>
      <p:sp>
        <p:nvSpPr>
          <p:cNvPr id="4" name="Footer Placeholder 3">
            <a:extLst>
              <a:ext uri="{FF2B5EF4-FFF2-40B4-BE49-F238E27FC236}">
                <a16:creationId xmlns:a16="http://schemas.microsoft.com/office/drawing/2014/main" id="{A5397EED-9A2E-428A-AE84-824A382F0CB7}"/>
              </a:ext>
            </a:extLst>
          </p:cNvPr>
          <p:cNvSpPr>
            <a:spLocks noGrp="1"/>
          </p:cNvSpPr>
          <p:nvPr>
            <p:ph type="ftr" sz="quarter" idx="11"/>
          </p:nvPr>
        </p:nvSpPr>
        <p:spPr/>
        <p:txBody>
          <a:bodyPr/>
          <a:lstStyle>
            <a:lvl1pPr>
              <a:defRPr>
                <a:latin typeface="Gilroy Medium" panose="00000600000000000000" pitchFamily="50" charset="0"/>
              </a:defRPr>
            </a:lvl1pPr>
          </a:lstStyle>
          <a:p>
            <a:endParaRPr lang="en-US" dirty="0"/>
          </a:p>
        </p:txBody>
      </p:sp>
      <p:sp>
        <p:nvSpPr>
          <p:cNvPr id="5" name="Slide Number Placeholder 4">
            <a:extLst>
              <a:ext uri="{FF2B5EF4-FFF2-40B4-BE49-F238E27FC236}">
                <a16:creationId xmlns:a16="http://schemas.microsoft.com/office/drawing/2014/main" id="{FC1F639D-5CCC-4FF1-9FFA-154A72E14C88}"/>
              </a:ext>
            </a:extLst>
          </p:cNvPr>
          <p:cNvSpPr>
            <a:spLocks noGrp="1"/>
          </p:cNvSpPr>
          <p:nvPr>
            <p:ph type="sldNum" sz="quarter" idx="12"/>
          </p:nvPr>
        </p:nvSpPr>
        <p:spPr/>
        <p:txBody>
          <a:bodyPr/>
          <a:lstStyle>
            <a:lvl1pPr>
              <a:defRPr>
                <a:latin typeface="Gilroy Medium" panose="00000600000000000000" pitchFamily="50" charset="0"/>
              </a:defRPr>
            </a:lvl1pPr>
          </a:lstStyle>
          <a:p>
            <a:fld id="{79134E8D-E5C8-1C48-9B05-8F230465C6CD}" type="slidenum">
              <a:rPr lang="en-US" smtClean="0"/>
              <a:pPr/>
              <a:t>‹#›</a:t>
            </a:fld>
            <a:endParaRPr lang="en-US" dirty="0"/>
          </a:p>
        </p:txBody>
      </p:sp>
      <p:sp>
        <p:nvSpPr>
          <p:cNvPr id="8" name="Rectangle 7">
            <a:extLst>
              <a:ext uri="{FF2B5EF4-FFF2-40B4-BE49-F238E27FC236}">
                <a16:creationId xmlns:a16="http://schemas.microsoft.com/office/drawing/2014/main" id="{2D9728C2-824C-4B17-B39D-16D644125F5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600"/>
              </a:spcBef>
              <a:spcAft>
                <a:spcPts val="600"/>
              </a:spcAft>
            </a:pPr>
            <a:r>
              <a:rPr lang="en-US" sz="13800" b="1" dirty="0">
                <a:solidFill>
                  <a:schemeClr val="bg1"/>
                </a:solidFill>
                <a:latin typeface="+mj-lt"/>
              </a:rPr>
              <a:t>Closing</a:t>
            </a:r>
          </a:p>
        </p:txBody>
      </p:sp>
      <p:pic>
        <p:nvPicPr>
          <p:cNvPr id="9" name="Picture 8" descr="Shape, rectangle&#10;&#10;Description automatically generated">
            <a:extLst>
              <a:ext uri="{FF2B5EF4-FFF2-40B4-BE49-F238E27FC236}">
                <a16:creationId xmlns:a16="http://schemas.microsoft.com/office/drawing/2014/main" id="{B9FF7735-0492-49A0-B1CC-126609C739F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1"/>
            <a:ext cx="469888" cy="5270829"/>
          </a:xfrm>
          <a:prstGeom prst="rect">
            <a:avLst/>
          </a:prstGeom>
        </p:spPr>
      </p:pic>
    </p:spTree>
    <p:extLst>
      <p:ext uri="{BB962C8B-B14F-4D97-AF65-F5344CB8AC3E}">
        <p14:creationId xmlns:p14="http://schemas.microsoft.com/office/powerpoint/2010/main" val="18988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10">
    <p:bg>
      <p:bgPr>
        <a:solidFill>
          <a:schemeClr val="accent1"/>
        </a:solidFill>
        <a:effectLst/>
      </p:bgPr>
    </p:bg>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4CDB8306-3FDE-403B-8F2D-CB384B9A86AA}"/>
              </a:ext>
            </a:extLst>
          </p:cNvPr>
          <p:cNvSpPr>
            <a:spLocks noGrp="1"/>
          </p:cNvSpPr>
          <p:nvPr>
            <p:ph type="body" sz="quarter" idx="10" hasCustomPrompt="1"/>
          </p:nvPr>
        </p:nvSpPr>
        <p:spPr>
          <a:xfrm>
            <a:off x="7657200" y="0"/>
            <a:ext cx="4534800" cy="6858000"/>
          </a:xfrm>
          <a:custGeom>
            <a:avLst/>
            <a:gdLst>
              <a:gd name="connsiteX0" fmla="*/ 0 w 4534800"/>
              <a:gd name="connsiteY0" fmla="*/ 0 h 6858000"/>
              <a:gd name="connsiteX1" fmla="*/ 432000 w 4534800"/>
              <a:gd name="connsiteY1" fmla="*/ 0 h 6858000"/>
              <a:gd name="connsiteX2" fmla="*/ 432000 w 4534800"/>
              <a:gd name="connsiteY2" fmla="*/ 5279814 h 6858000"/>
              <a:gd name="connsiteX3" fmla="*/ 4032000 w 4534800"/>
              <a:gd name="connsiteY3" fmla="*/ 3203576 h 6858000"/>
              <a:gd name="connsiteX4" fmla="*/ 4032000 w 4534800"/>
              <a:gd name="connsiteY4" fmla="*/ 0 h 6858000"/>
              <a:gd name="connsiteX5" fmla="*/ 4534800 w 4534800"/>
              <a:gd name="connsiteY5" fmla="*/ 0 h 6858000"/>
              <a:gd name="connsiteX6" fmla="*/ 4534800 w 4534800"/>
              <a:gd name="connsiteY6" fmla="*/ 6858000 h 6858000"/>
              <a:gd name="connsiteX7" fmla="*/ 4032000 w 4534800"/>
              <a:gd name="connsiteY7" fmla="*/ 6858000 h 6858000"/>
              <a:gd name="connsiteX8" fmla="*/ 4032000 w 4534800"/>
              <a:gd name="connsiteY8" fmla="*/ 4344168 h 6858000"/>
              <a:gd name="connsiteX9" fmla="*/ 432000 w 4534800"/>
              <a:gd name="connsiteY9" fmla="*/ 6429317 h 6858000"/>
              <a:gd name="connsiteX10" fmla="*/ 432000 w 4534800"/>
              <a:gd name="connsiteY10" fmla="*/ 6858000 h 6858000"/>
              <a:gd name="connsiteX11" fmla="*/ 0 w 45348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4800" h="6858000">
                <a:moveTo>
                  <a:pt x="0" y="0"/>
                </a:moveTo>
                <a:lnTo>
                  <a:pt x="432000" y="0"/>
                </a:lnTo>
                <a:lnTo>
                  <a:pt x="432000" y="5279814"/>
                </a:lnTo>
                <a:lnTo>
                  <a:pt x="4032000" y="3203576"/>
                </a:lnTo>
                <a:lnTo>
                  <a:pt x="4032000" y="0"/>
                </a:lnTo>
                <a:lnTo>
                  <a:pt x="4534800" y="0"/>
                </a:lnTo>
                <a:lnTo>
                  <a:pt x="4534800" y="6858000"/>
                </a:lnTo>
                <a:lnTo>
                  <a:pt x="4032000" y="6858000"/>
                </a:lnTo>
                <a:lnTo>
                  <a:pt x="4032000" y="4344168"/>
                </a:lnTo>
                <a:lnTo>
                  <a:pt x="432000" y="6429317"/>
                </a:lnTo>
                <a:lnTo>
                  <a:pt x="432000" y="6858000"/>
                </a:lnTo>
                <a:lnTo>
                  <a:pt x="0" y="6858000"/>
                </a:lnTo>
                <a:close/>
              </a:path>
            </a:pathLst>
          </a:custGeom>
          <a:solidFill>
            <a:schemeClr val="accent1"/>
          </a:solidFill>
        </p:spPr>
        <p:txBody>
          <a:bodyPr wrap="square">
            <a:noAutofit/>
          </a:bodyPr>
          <a:lstStyle>
            <a:lvl1pPr>
              <a:defRPr>
                <a:solidFill>
                  <a:schemeClr val="accent1"/>
                </a:solidFill>
              </a:defRPr>
            </a:lvl1pPr>
          </a:lstStyle>
          <a:p>
            <a:pPr lvl="0"/>
            <a:r>
              <a:rPr lang="en-GB" dirty="0"/>
              <a:t> </a:t>
            </a:r>
          </a:p>
        </p:txBody>
      </p:sp>
      <p:sp>
        <p:nvSpPr>
          <p:cNvPr id="18" name="Title 1">
            <a:extLst>
              <a:ext uri="{FF2B5EF4-FFF2-40B4-BE49-F238E27FC236}">
                <a16:creationId xmlns:a16="http://schemas.microsoft.com/office/drawing/2014/main" id="{CE826A9E-43B0-4BEC-9861-4F6875951C5F}"/>
              </a:ext>
            </a:extLst>
          </p:cNvPr>
          <p:cNvSpPr>
            <a:spLocks noGrp="1"/>
          </p:cNvSpPr>
          <p:nvPr>
            <p:ph type="ctrTitle"/>
          </p:nvPr>
        </p:nvSpPr>
        <p:spPr>
          <a:xfrm>
            <a:off x="432000" y="2169000"/>
            <a:ext cx="7225200" cy="2520000"/>
          </a:xfrm>
        </p:spPr>
        <p:txBody>
          <a:bodyPr lIns="36000" tIns="108000" rIns="36000" bIns="108000" anchor="ctr">
            <a:normAutofit/>
          </a:bodyPr>
          <a:lstStyle>
            <a:lvl1pPr algn="l">
              <a:lnSpc>
                <a:spcPct val="100000"/>
              </a:lnSpc>
              <a:spcBef>
                <a:spcPts val="600"/>
              </a:spcBef>
              <a:spcAft>
                <a:spcPts val="600"/>
              </a:spcAft>
              <a:defRPr sz="5400" b="1" baseline="0">
                <a:solidFill>
                  <a:schemeClr val="bg1"/>
                </a:solidFill>
              </a:defRPr>
            </a:lvl1pPr>
          </a:lstStyle>
          <a:p>
            <a:r>
              <a:rPr lang="en-US"/>
              <a:t>Click to edit Master title style</a:t>
            </a:r>
            <a:endParaRPr lang="en-US" dirty="0"/>
          </a:p>
        </p:txBody>
      </p:sp>
      <p:pic>
        <p:nvPicPr>
          <p:cNvPr id="9" name="Picture 8" descr="Logo&#10;&#10;Description automatically generated">
            <a:extLst>
              <a:ext uri="{FF2B5EF4-FFF2-40B4-BE49-F238E27FC236}">
                <a16:creationId xmlns:a16="http://schemas.microsoft.com/office/drawing/2014/main" id="{D13EA758-B199-455A-B995-2140A12BBC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48819" y="5636292"/>
            <a:ext cx="1908381" cy="612000"/>
          </a:xfrm>
          <a:prstGeom prst="rect">
            <a:avLst/>
          </a:prstGeom>
        </p:spPr>
      </p:pic>
      <p:sp>
        <p:nvSpPr>
          <p:cNvPr id="10" name="Rectangle 9">
            <a:extLst>
              <a:ext uri="{FF2B5EF4-FFF2-40B4-BE49-F238E27FC236}">
                <a16:creationId xmlns:a16="http://schemas.microsoft.com/office/drawing/2014/main" id="{227D6898-8DF9-4E6B-9658-59141E51FF38}"/>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P10</a:t>
            </a:r>
            <a:endParaRPr lang="en-GB" sz="1200" b="1" dirty="0">
              <a:solidFill>
                <a:schemeClr val="accent4"/>
              </a:solidFill>
              <a:latin typeface="Gilroy Medium" panose="00000600000000000000" pitchFamily="50" charset="0"/>
            </a:endParaRPr>
          </a:p>
        </p:txBody>
      </p:sp>
      <p:sp>
        <p:nvSpPr>
          <p:cNvPr id="8" name="Picture Placeholder 31">
            <a:extLst>
              <a:ext uri="{FF2B5EF4-FFF2-40B4-BE49-F238E27FC236}">
                <a16:creationId xmlns:a16="http://schemas.microsoft.com/office/drawing/2014/main" id="{139447AA-5B3F-4C61-A2CA-CF66547D1B8B}"/>
              </a:ext>
            </a:extLst>
          </p:cNvPr>
          <p:cNvSpPr>
            <a:spLocks noGrp="1"/>
          </p:cNvSpPr>
          <p:nvPr>
            <p:ph type="pic" sz="quarter" idx="11"/>
          </p:nvPr>
        </p:nvSpPr>
        <p:spPr>
          <a:xfrm>
            <a:off x="7841410" y="0"/>
            <a:ext cx="4106175" cy="6858000"/>
          </a:xfrm>
        </p:spPr>
        <p:txBody>
          <a:bodyPr anchor="t"/>
          <a:lstStyle>
            <a:lvl1pPr algn="ctr">
              <a:defRPr>
                <a:solidFill>
                  <a:schemeClr val="accent3"/>
                </a:solidFill>
                <a:latin typeface="Gilroy ExtraBold" panose="00000900000000000000" pitchFamily="50" charset="0"/>
              </a:defRPr>
            </a:lvl1pPr>
          </a:lstStyle>
          <a:p>
            <a:r>
              <a:rPr lang="en-US" dirty="0"/>
              <a:t>Click icon to add picture</a:t>
            </a:r>
            <a:endParaRPr lang="en-GB" dirty="0"/>
          </a:p>
        </p:txBody>
      </p:sp>
      <p:sp>
        <p:nvSpPr>
          <p:cNvPr id="7" name="Rectangle 6">
            <a:extLst>
              <a:ext uri="{FF2B5EF4-FFF2-40B4-BE49-F238E27FC236}">
                <a16:creationId xmlns:a16="http://schemas.microsoft.com/office/drawing/2014/main" id="{919134DE-D9C9-447D-807A-684E7764A2FD}"/>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Tree>
    <p:extLst>
      <p:ext uri="{BB962C8B-B14F-4D97-AF65-F5344CB8AC3E}">
        <p14:creationId xmlns:p14="http://schemas.microsoft.com/office/powerpoint/2010/main" val="17924719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12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773214C-447B-48FF-A22B-1F8F38A1FCE6}"/>
              </a:ext>
            </a:extLst>
          </p:cNvPr>
          <p:cNvSpPr/>
          <p:nvPr userDrawn="1"/>
        </p:nvSpPr>
        <p:spPr>
          <a:xfrm>
            <a:off x="-6963" y="-6344"/>
            <a:ext cx="12206168" cy="6867520"/>
          </a:xfrm>
          <a:custGeom>
            <a:avLst/>
            <a:gdLst>
              <a:gd name="connsiteX0" fmla="*/ 0 w 2809875"/>
              <a:gd name="connsiteY0" fmla="*/ 1621631 h 1621631"/>
              <a:gd name="connsiteX1" fmla="*/ 2809875 w 2809875"/>
              <a:gd name="connsiteY1" fmla="*/ 0 h 1621631"/>
              <a:gd name="connsiteX2" fmla="*/ 2809875 w 2809875"/>
              <a:gd name="connsiteY2" fmla="*/ 1621631 h 1621631"/>
              <a:gd name="connsiteX3" fmla="*/ 0 w 2809875"/>
              <a:gd name="connsiteY3" fmla="*/ 1621631 h 1621631"/>
              <a:gd name="connsiteX0" fmla="*/ 0 w 2816008"/>
              <a:gd name="connsiteY0" fmla="*/ 1621631 h 1621631"/>
              <a:gd name="connsiteX1" fmla="*/ 2816008 w 2816008"/>
              <a:gd name="connsiteY1" fmla="*/ 0 h 1621631"/>
              <a:gd name="connsiteX2" fmla="*/ 2809875 w 2816008"/>
              <a:gd name="connsiteY2" fmla="*/ 1621631 h 1621631"/>
              <a:gd name="connsiteX3" fmla="*/ 0 w 2816008"/>
              <a:gd name="connsiteY3" fmla="*/ 1621631 h 1621631"/>
              <a:gd name="connsiteX0" fmla="*/ 0 w 2818052"/>
              <a:gd name="connsiteY0" fmla="*/ 1623675 h 1623675"/>
              <a:gd name="connsiteX1" fmla="*/ 2818052 w 2818052"/>
              <a:gd name="connsiteY1" fmla="*/ 0 h 1623675"/>
              <a:gd name="connsiteX2" fmla="*/ 2811919 w 2818052"/>
              <a:gd name="connsiteY2" fmla="*/ 1621631 h 1623675"/>
              <a:gd name="connsiteX3" fmla="*/ 0 w 2818052"/>
              <a:gd name="connsiteY3" fmla="*/ 1623675 h 1623675"/>
              <a:gd name="connsiteX0" fmla="*/ 0 w 2834408"/>
              <a:gd name="connsiteY0" fmla="*/ 1625719 h 1625719"/>
              <a:gd name="connsiteX1" fmla="*/ 2834408 w 2834408"/>
              <a:gd name="connsiteY1" fmla="*/ 0 h 1625719"/>
              <a:gd name="connsiteX2" fmla="*/ 2828275 w 2834408"/>
              <a:gd name="connsiteY2" fmla="*/ 1621631 h 1625719"/>
              <a:gd name="connsiteX3" fmla="*/ 0 w 2834408"/>
              <a:gd name="connsiteY3" fmla="*/ 1625719 h 1625719"/>
              <a:gd name="connsiteX0" fmla="*/ 0 w 2842586"/>
              <a:gd name="connsiteY0" fmla="*/ 1627763 h 1627763"/>
              <a:gd name="connsiteX1" fmla="*/ 2842586 w 2842586"/>
              <a:gd name="connsiteY1" fmla="*/ 0 h 1627763"/>
              <a:gd name="connsiteX2" fmla="*/ 2828275 w 2842586"/>
              <a:gd name="connsiteY2" fmla="*/ 1623675 h 1627763"/>
              <a:gd name="connsiteX3" fmla="*/ 0 w 2842586"/>
              <a:gd name="connsiteY3" fmla="*/ 1627763 h 1627763"/>
              <a:gd name="connsiteX0" fmla="*/ 0 w 2848720"/>
              <a:gd name="connsiteY0" fmla="*/ 1627763 h 1627763"/>
              <a:gd name="connsiteX1" fmla="*/ 2848720 w 2848720"/>
              <a:gd name="connsiteY1" fmla="*/ 0 h 1627763"/>
              <a:gd name="connsiteX2" fmla="*/ 2828275 w 2848720"/>
              <a:gd name="connsiteY2" fmla="*/ 1623675 h 1627763"/>
              <a:gd name="connsiteX3" fmla="*/ 0 w 2848720"/>
              <a:gd name="connsiteY3" fmla="*/ 1627763 h 1627763"/>
              <a:gd name="connsiteX0" fmla="*/ 0 w 2844631"/>
              <a:gd name="connsiteY0" fmla="*/ 1627763 h 1627763"/>
              <a:gd name="connsiteX1" fmla="*/ 2844631 w 2844631"/>
              <a:gd name="connsiteY1" fmla="*/ 0 h 1627763"/>
              <a:gd name="connsiteX2" fmla="*/ 2824186 w 2844631"/>
              <a:gd name="connsiteY2" fmla="*/ 1623675 h 1627763"/>
              <a:gd name="connsiteX3" fmla="*/ 0 w 2844631"/>
              <a:gd name="connsiteY3" fmla="*/ 1627763 h 1627763"/>
              <a:gd name="connsiteX0" fmla="*/ 0 w 2850764"/>
              <a:gd name="connsiteY0" fmla="*/ 1629807 h 1629807"/>
              <a:gd name="connsiteX1" fmla="*/ 2850764 w 2850764"/>
              <a:gd name="connsiteY1" fmla="*/ 0 h 1629807"/>
              <a:gd name="connsiteX2" fmla="*/ 2830319 w 2850764"/>
              <a:gd name="connsiteY2" fmla="*/ 1623675 h 1629807"/>
              <a:gd name="connsiteX3" fmla="*/ 0 w 2850764"/>
              <a:gd name="connsiteY3" fmla="*/ 1629807 h 1629807"/>
              <a:gd name="connsiteX0" fmla="*/ 0 w 2854853"/>
              <a:gd name="connsiteY0" fmla="*/ 1629807 h 1629807"/>
              <a:gd name="connsiteX1" fmla="*/ 2854853 w 2854853"/>
              <a:gd name="connsiteY1" fmla="*/ 0 h 1629807"/>
              <a:gd name="connsiteX2" fmla="*/ 2834408 w 2854853"/>
              <a:gd name="connsiteY2" fmla="*/ 1623675 h 1629807"/>
              <a:gd name="connsiteX3" fmla="*/ 0 w 2854853"/>
              <a:gd name="connsiteY3" fmla="*/ 1629807 h 1629807"/>
              <a:gd name="connsiteX0" fmla="*/ 0 w 2853487"/>
              <a:gd name="connsiteY0" fmla="*/ 1629807 h 1629807"/>
              <a:gd name="connsiteX1" fmla="*/ 2853487 w 2853487"/>
              <a:gd name="connsiteY1" fmla="*/ 0 h 1629807"/>
              <a:gd name="connsiteX2" fmla="*/ 2834408 w 2853487"/>
              <a:gd name="connsiteY2" fmla="*/ 1623675 h 1629807"/>
              <a:gd name="connsiteX3" fmla="*/ 0 w 2853487"/>
              <a:gd name="connsiteY3"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34408 w 2853487"/>
              <a:gd name="connsiteY3" fmla="*/ 1623675 h 1629807"/>
              <a:gd name="connsiteX4" fmla="*/ 0 w 2853487"/>
              <a:gd name="connsiteY4" fmla="*/ 1629807 h 1629807"/>
              <a:gd name="connsiteX0" fmla="*/ 0 w 3049993"/>
              <a:gd name="connsiteY0" fmla="*/ 1694668 h 1694668"/>
              <a:gd name="connsiteX1" fmla="*/ 2719968 w 3049993"/>
              <a:gd name="connsiteY1" fmla="*/ 140970 h 1694668"/>
              <a:gd name="connsiteX2" fmla="*/ 2853487 w 3049993"/>
              <a:gd name="connsiteY2" fmla="*/ 64861 h 1694668"/>
              <a:gd name="connsiteX3" fmla="*/ 2853160 w 3049993"/>
              <a:gd name="connsiteY3" fmla="*/ 145069 h 1694668"/>
              <a:gd name="connsiteX4" fmla="*/ 2834408 w 3049993"/>
              <a:gd name="connsiteY4" fmla="*/ 1688536 h 1694668"/>
              <a:gd name="connsiteX5" fmla="*/ 0 w 3049993"/>
              <a:gd name="connsiteY5" fmla="*/ 1694668 h 1694668"/>
              <a:gd name="connsiteX0" fmla="*/ 0 w 3049993"/>
              <a:gd name="connsiteY0" fmla="*/ 1629807 h 1629807"/>
              <a:gd name="connsiteX1" fmla="*/ 2719968 w 3049993"/>
              <a:gd name="connsiteY1" fmla="*/ 76109 h 1629807"/>
              <a:gd name="connsiteX2" fmla="*/ 2853487 w 3049993"/>
              <a:gd name="connsiteY2" fmla="*/ 0 h 1629807"/>
              <a:gd name="connsiteX3" fmla="*/ 2853160 w 3049993"/>
              <a:gd name="connsiteY3" fmla="*/ 80208 h 1629807"/>
              <a:gd name="connsiteX4" fmla="*/ 2834408 w 3049993"/>
              <a:gd name="connsiteY4" fmla="*/ 1623675 h 1629807"/>
              <a:gd name="connsiteX5" fmla="*/ 0 w 3049993"/>
              <a:gd name="connsiteY5"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53160 w 2853487"/>
              <a:gd name="connsiteY3" fmla="*/ 80208 h 1629807"/>
              <a:gd name="connsiteX4" fmla="*/ 2834408 w 2853487"/>
              <a:gd name="connsiteY4" fmla="*/ 1623675 h 1629807"/>
              <a:gd name="connsiteX5" fmla="*/ 0 w 2853487"/>
              <a:gd name="connsiteY5" fmla="*/ 1629807 h 1629807"/>
              <a:gd name="connsiteX0" fmla="*/ 0 w 2853160"/>
              <a:gd name="connsiteY0" fmla="*/ 1553698 h 1553698"/>
              <a:gd name="connsiteX1" fmla="*/ 2719968 w 2853160"/>
              <a:gd name="connsiteY1" fmla="*/ 0 h 1553698"/>
              <a:gd name="connsiteX2" fmla="*/ 2853160 w 2853160"/>
              <a:gd name="connsiteY2" fmla="*/ 4099 h 1553698"/>
              <a:gd name="connsiteX3" fmla="*/ 2834408 w 2853160"/>
              <a:gd name="connsiteY3" fmla="*/ 1547566 h 1553698"/>
              <a:gd name="connsiteX4" fmla="*/ 0 w 2853160"/>
              <a:gd name="connsiteY4" fmla="*/ 1553698 h 1553698"/>
              <a:gd name="connsiteX0" fmla="*/ 0 w 2834408"/>
              <a:gd name="connsiteY0" fmla="*/ 1553698 h 1553698"/>
              <a:gd name="connsiteX1" fmla="*/ 2719968 w 2834408"/>
              <a:gd name="connsiteY1" fmla="*/ 0 h 1553698"/>
              <a:gd name="connsiteX2" fmla="*/ 2788271 w 2834408"/>
              <a:gd name="connsiteY2" fmla="*/ 17077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5155 w 2834408"/>
              <a:gd name="connsiteY2" fmla="*/ 5465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772561 w 2834408"/>
              <a:gd name="connsiteY2" fmla="*/ 25956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4472 w 2834408"/>
              <a:gd name="connsiteY2" fmla="*/ 7514 h 1553698"/>
              <a:gd name="connsiteX3" fmla="*/ 2834408 w 2834408"/>
              <a:gd name="connsiteY3" fmla="*/ 1547566 h 1553698"/>
              <a:gd name="connsiteX4" fmla="*/ 0 w 2834408"/>
              <a:gd name="connsiteY4" fmla="*/ 1553698 h 1553698"/>
              <a:gd name="connsiteX0" fmla="*/ 0 w 2834408"/>
              <a:gd name="connsiteY0" fmla="*/ 1546184 h 1546184"/>
              <a:gd name="connsiteX1" fmla="*/ 2703575 w 2834408"/>
              <a:gd name="connsiteY1" fmla="*/ 6830 h 1546184"/>
              <a:gd name="connsiteX2" fmla="*/ 2824472 w 2834408"/>
              <a:gd name="connsiteY2" fmla="*/ 0 h 1546184"/>
              <a:gd name="connsiteX3" fmla="*/ 2834408 w 2834408"/>
              <a:gd name="connsiteY3" fmla="*/ 1540052 h 1546184"/>
              <a:gd name="connsiteX4" fmla="*/ 0 w 2834408"/>
              <a:gd name="connsiteY4" fmla="*/ 1546184 h 1546184"/>
              <a:gd name="connsiteX0" fmla="*/ 0 w 2834408"/>
              <a:gd name="connsiteY0" fmla="*/ 1546868 h 1546868"/>
              <a:gd name="connsiteX1" fmla="*/ 2704941 w 2834408"/>
              <a:gd name="connsiteY1" fmla="*/ 0 h 1546868"/>
              <a:gd name="connsiteX2" fmla="*/ 2824472 w 2834408"/>
              <a:gd name="connsiteY2" fmla="*/ 684 h 1546868"/>
              <a:gd name="connsiteX3" fmla="*/ 2834408 w 2834408"/>
              <a:gd name="connsiteY3" fmla="*/ 1540736 h 1546868"/>
              <a:gd name="connsiteX4" fmla="*/ 0 w 2834408"/>
              <a:gd name="connsiteY4" fmla="*/ 1546868 h 1546868"/>
              <a:gd name="connsiteX0" fmla="*/ 0 w 2834408"/>
              <a:gd name="connsiteY0" fmla="*/ 1546185 h 1546185"/>
              <a:gd name="connsiteX1" fmla="*/ 2698111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6185 h 1546185"/>
              <a:gd name="connsiteX1" fmla="*/ 2705625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7550 h 1547550"/>
              <a:gd name="connsiteX1" fmla="*/ 2705625 w 2834408"/>
              <a:gd name="connsiteY1" fmla="*/ 1365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6991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10406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1 h 1547551"/>
              <a:gd name="connsiteX1" fmla="*/ 2711089 w 2834408"/>
              <a:gd name="connsiteY1" fmla="*/ 0 h 1547551"/>
              <a:gd name="connsiteX2" fmla="*/ 2825155 w 2834408"/>
              <a:gd name="connsiteY2" fmla="*/ 1 h 1547551"/>
              <a:gd name="connsiteX3" fmla="*/ 2834408 w 2834408"/>
              <a:gd name="connsiteY3" fmla="*/ 1541419 h 1547551"/>
              <a:gd name="connsiteX4" fmla="*/ 0 w 2834408"/>
              <a:gd name="connsiteY4" fmla="*/ 1547551 h 1547551"/>
              <a:gd name="connsiteX0" fmla="*/ 0 w 2842604"/>
              <a:gd name="connsiteY0" fmla="*/ 1547551 h 1547551"/>
              <a:gd name="connsiteX1" fmla="*/ 2711089 w 2842604"/>
              <a:gd name="connsiteY1" fmla="*/ 0 h 1547551"/>
              <a:gd name="connsiteX2" fmla="*/ 2825155 w 2842604"/>
              <a:gd name="connsiteY2" fmla="*/ 1 h 1547551"/>
              <a:gd name="connsiteX3" fmla="*/ 2842604 w 2842604"/>
              <a:gd name="connsiteY3" fmla="*/ 1399347 h 1547551"/>
              <a:gd name="connsiteX4" fmla="*/ 0 w 2842604"/>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701443"/>
              <a:gd name="connsiteY0" fmla="*/ 1476515 h 1476515"/>
              <a:gd name="connsiteX1" fmla="*/ 2586321 w 2701443"/>
              <a:gd name="connsiteY1" fmla="*/ 0 h 1476515"/>
              <a:gd name="connsiteX2" fmla="*/ 2700387 w 2701443"/>
              <a:gd name="connsiteY2" fmla="*/ 1 h 1476515"/>
              <a:gd name="connsiteX3" fmla="*/ 2701443 w 2701443"/>
              <a:gd name="connsiteY3" fmla="*/ 1475847 h 1476515"/>
              <a:gd name="connsiteX4" fmla="*/ 0 w 2701443"/>
              <a:gd name="connsiteY4" fmla="*/ 1476515 h 1476515"/>
              <a:gd name="connsiteX0" fmla="*/ 0 w 2700532"/>
              <a:gd name="connsiteY0" fmla="*/ 1476515 h 1476515"/>
              <a:gd name="connsiteX1" fmla="*/ 2585410 w 2700532"/>
              <a:gd name="connsiteY1" fmla="*/ 0 h 1476515"/>
              <a:gd name="connsiteX2" fmla="*/ 2699476 w 2700532"/>
              <a:gd name="connsiteY2" fmla="*/ 1 h 1476515"/>
              <a:gd name="connsiteX3" fmla="*/ 2700532 w 2700532"/>
              <a:gd name="connsiteY3" fmla="*/ 1475847 h 1476515"/>
              <a:gd name="connsiteX4" fmla="*/ 0 w 2700532"/>
              <a:gd name="connsiteY4" fmla="*/ 1476515 h 1476515"/>
              <a:gd name="connsiteX0" fmla="*/ 0 w 2700532"/>
              <a:gd name="connsiteY0" fmla="*/ 1476515 h 1476515"/>
              <a:gd name="connsiteX1" fmla="*/ 74562 w 2700532"/>
              <a:gd name="connsiteY1" fmla="*/ 1433697 h 1476515"/>
              <a:gd name="connsiteX2" fmla="*/ 2585410 w 2700532"/>
              <a:gd name="connsiteY2" fmla="*/ 0 h 1476515"/>
              <a:gd name="connsiteX3" fmla="*/ 2699476 w 2700532"/>
              <a:gd name="connsiteY3" fmla="*/ 1 h 1476515"/>
              <a:gd name="connsiteX4" fmla="*/ 2700532 w 2700532"/>
              <a:gd name="connsiteY4" fmla="*/ 1475847 h 1476515"/>
              <a:gd name="connsiteX5" fmla="*/ 0 w 2700532"/>
              <a:gd name="connsiteY5" fmla="*/ 1476515 h 1476515"/>
              <a:gd name="connsiteX0" fmla="*/ 0 w 2700532"/>
              <a:gd name="connsiteY0" fmla="*/ 1476515 h 1476728"/>
              <a:gd name="connsiteX1" fmla="*/ 74562 w 2700532"/>
              <a:gd name="connsiteY1" fmla="*/ 1433697 h 1476728"/>
              <a:gd name="connsiteX2" fmla="*/ 2585410 w 2700532"/>
              <a:gd name="connsiteY2" fmla="*/ 0 h 1476728"/>
              <a:gd name="connsiteX3" fmla="*/ 2699476 w 2700532"/>
              <a:gd name="connsiteY3" fmla="*/ 1 h 1476728"/>
              <a:gd name="connsiteX4" fmla="*/ 2700532 w 2700532"/>
              <a:gd name="connsiteY4" fmla="*/ 1475847 h 1476728"/>
              <a:gd name="connsiteX5" fmla="*/ 75245 w 2700532"/>
              <a:gd name="connsiteY5" fmla="*/ 1476728 h 1476728"/>
              <a:gd name="connsiteX6" fmla="*/ 0 w 2700532"/>
              <a:gd name="connsiteY6" fmla="*/ 1476515 h 1476728"/>
              <a:gd name="connsiteX0" fmla="*/ 683 w 2625970"/>
              <a:gd name="connsiteY0" fmla="*/ 1476728 h 1476728"/>
              <a:gd name="connsiteX1" fmla="*/ 0 w 2625970"/>
              <a:gd name="connsiteY1" fmla="*/ 1433697 h 1476728"/>
              <a:gd name="connsiteX2" fmla="*/ 2510848 w 2625970"/>
              <a:gd name="connsiteY2" fmla="*/ 0 h 1476728"/>
              <a:gd name="connsiteX3" fmla="*/ 2624914 w 2625970"/>
              <a:gd name="connsiteY3" fmla="*/ 1 h 1476728"/>
              <a:gd name="connsiteX4" fmla="*/ 2625970 w 2625970"/>
              <a:gd name="connsiteY4" fmla="*/ 1475847 h 1476728"/>
              <a:gd name="connsiteX5" fmla="*/ 683 w 2625970"/>
              <a:gd name="connsiteY5" fmla="*/ 1476728 h 1476728"/>
              <a:gd name="connsiteX0" fmla="*/ 683 w 2663978"/>
              <a:gd name="connsiteY0" fmla="*/ 1478587 h 1478587"/>
              <a:gd name="connsiteX1" fmla="*/ 0 w 2663978"/>
              <a:gd name="connsiteY1" fmla="*/ 1435556 h 1478587"/>
              <a:gd name="connsiteX2" fmla="*/ 2510848 w 2663978"/>
              <a:gd name="connsiteY2" fmla="*/ 1859 h 1478587"/>
              <a:gd name="connsiteX3" fmla="*/ 2663978 w 2663978"/>
              <a:gd name="connsiteY3" fmla="*/ 0 h 1478587"/>
              <a:gd name="connsiteX4" fmla="*/ 2625970 w 2663978"/>
              <a:gd name="connsiteY4" fmla="*/ 1477706 h 1478587"/>
              <a:gd name="connsiteX5" fmla="*/ 683 w 2663978"/>
              <a:gd name="connsiteY5" fmla="*/ 1478587 h 1478587"/>
              <a:gd name="connsiteX0" fmla="*/ 683 w 2666894"/>
              <a:gd name="connsiteY0" fmla="*/ 1478587 h 1479566"/>
              <a:gd name="connsiteX1" fmla="*/ 0 w 2666894"/>
              <a:gd name="connsiteY1" fmla="*/ 1435556 h 1479566"/>
              <a:gd name="connsiteX2" fmla="*/ 2510848 w 2666894"/>
              <a:gd name="connsiteY2" fmla="*/ 1859 h 1479566"/>
              <a:gd name="connsiteX3" fmla="*/ 2663978 w 2666894"/>
              <a:gd name="connsiteY3" fmla="*/ 0 h 1479566"/>
              <a:gd name="connsiteX4" fmla="*/ 2666894 w 2666894"/>
              <a:gd name="connsiteY4" fmla="*/ 1479566 h 1479566"/>
              <a:gd name="connsiteX5" fmla="*/ 683 w 2666894"/>
              <a:gd name="connsiteY5" fmla="*/ 1478587 h 1479566"/>
              <a:gd name="connsiteX0" fmla="*/ 683 w 2666894"/>
              <a:gd name="connsiteY0" fmla="*/ 1476728 h 1477707"/>
              <a:gd name="connsiteX1" fmla="*/ 0 w 2666894"/>
              <a:gd name="connsiteY1" fmla="*/ 1433697 h 1477707"/>
              <a:gd name="connsiteX2" fmla="*/ 2510848 w 2666894"/>
              <a:gd name="connsiteY2" fmla="*/ 0 h 1477707"/>
              <a:gd name="connsiteX3" fmla="*/ 2665838 w 2666894"/>
              <a:gd name="connsiteY3" fmla="*/ 1 h 1477707"/>
              <a:gd name="connsiteX4" fmla="*/ 2666894 w 2666894"/>
              <a:gd name="connsiteY4" fmla="*/ 1477707 h 1477707"/>
              <a:gd name="connsiteX5" fmla="*/ 683 w 2666894"/>
              <a:gd name="connsiteY5" fmla="*/ 1476728 h 1477707"/>
              <a:gd name="connsiteX0" fmla="*/ 68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683 w 2666894"/>
              <a:gd name="connsiteY6" fmla="*/ 1476728 h 1477707"/>
              <a:gd name="connsiteX0" fmla="*/ 49862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49862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0 w 2627961"/>
              <a:gd name="connsiteY0" fmla="*/ 1476728 h 1477707"/>
              <a:gd name="connsiteX1" fmla="*/ 131 w 2627961"/>
              <a:gd name="connsiteY1" fmla="*/ 1409790 h 1477707"/>
              <a:gd name="connsiteX2" fmla="*/ 2471915 w 2627961"/>
              <a:gd name="connsiteY2" fmla="*/ 0 h 1477707"/>
              <a:gd name="connsiteX3" fmla="*/ 2626905 w 2627961"/>
              <a:gd name="connsiteY3" fmla="*/ 1 h 1477707"/>
              <a:gd name="connsiteX4" fmla="*/ 2627961 w 2627961"/>
              <a:gd name="connsiteY4" fmla="*/ 1477707 h 1477707"/>
              <a:gd name="connsiteX5" fmla="*/ 0 w 2627961"/>
              <a:gd name="connsiteY5" fmla="*/ 1476728 h 1477707"/>
              <a:gd name="connsiteX0" fmla="*/ 0 w 2628644"/>
              <a:gd name="connsiteY0" fmla="*/ 1476728 h 1477707"/>
              <a:gd name="connsiteX1" fmla="*/ 814 w 2628644"/>
              <a:gd name="connsiteY1" fmla="*/ 1409790 h 1477707"/>
              <a:gd name="connsiteX2" fmla="*/ 2472598 w 2628644"/>
              <a:gd name="connsiteY2" fmla="*/ 0 h 1477707"/>
              <a:gd name="connsiteX3" fmla="*/ 2627588 w 2628644"/>
              <a:gd name="connsiteY3" fmla="*/ 1 h 1477707"/>
              <a:gd name="connsiteX4" fmla="*/ 2628644 w 2628644"/>
              <a:gd name="connsiteY4" fmla="*/ 1477707 h 1477707"/>
              <a:gd name="connsiteX5" fmla="*/ 0 w 2628644"/>
              <a:gd name="connsiteY5" fmla="*/ 1476728 h 1477707"/>
              <a:gd name="connsiteX0" fmla="*/ 554 w 2629198"/>
              <a:gd name="connsiteY0" fmla="*/ 1476728 h 1477707"/>
              <a:gd name="connsiteX1" fmla="*/ 2 w 2629198"/>
              <a:gd name="connsiteY1" fmla="*/ 1411156 h 1477707"/>
              <a:gd name="connsiteX2" fmla="*/ 2473152 w 2629198"/>
              <a:gd name="connsiteY2" fmla="*/ 0 h 1477707"/>
              <a:gd name="connsiteX3" fmla="*/ 2628142 w 2629198"/>
              <a:gd name="connsiteY3" fmla="*/ 1 h 1477707"/>
              <a:gd name="connsiteX4" fmla="*/ 2629198 w 2629198"/>
              <a:gd name="connsiteY4" fmla="*/ 1477707 h 1477707"/>
              <a:gd name="connsiteX5" fmla="*/ 554 w 2629198"/>
              <a:gd name="connsiteY5" fmla="*/ 1476728 h 1477707"/>
              <a:gd name="connsiteX0" fmla="*/ 554 w 2628142"/>
              <a:gd name="connsiteY0" fmla="*/ 1476728 h 1483854"/>
              <a:gd name="connsiteX1" fmla="*/ 2 w 2628142"/>
              <a:gd name="connsiteY1" fmla="*/ 1411156 h 1483854"/>
              <a:gd name="connsiteX2" fmla="*/ 2473152 w 2628142"/>
              <a:gd name="connsiteY2" fmla="*/ 0 h 1483854"/>
              <a:gd name="connsiteX3" fmla="*/ 2628142 w 2628142"/>
              <a:gd name="connsiteY3" fmla="*/ 1 h 1483854"/>
              <a:gd name="connsiteX4" fmla="*/ 2569774 w 2628142"/>
              <a:gd name="connsiteY4" fmla="*/ 1483854 h 1483854"/>
              <a:gd name="connsiteX5" fmla="*/ 554 w 2628142"/>
              <a:gd name="connsiteY5" fmla="*/ 1476728 h 1483854"/>
              <a:gd name="connsiteX0" fmla="*/ 554 w 2628142"/>
              <a:gd name="connsiteY0" fmla="*/ 1476728 h 1477023"/>
              <a:gd name="connsiteX1" fmla="*/ 2 w 2628142"/>
              <a:gd name="connsiteY1" fmla="*/ 1411156 h 1477023"/>
              <a:gd name="connsiteX2" fmla="*/ 2473152 w 2628142"/>
              <a:gd name="connsiteY2" fmla="*/ 0 h 1477023"/>
              <a:gd name="connsiteX3" fmla="*/ 2628142 w 2628142"/>
              <a:gd name="connsiteY3" fmla="*/ 1 h 1477023"/>
              <a:gd name="connsiteX4" fmla="*/ 2624417 w 2628142"/>
              <a:gd name="connsiteY4" fmla="*/ 1477023 h 1477023"/>
              <a:gd name="connsiteX5" fmla="*/ 554 w 2628142"/>
              <a:gd name="connsiteY5" fmla="*/ 1476728 h 1477023"/>
              <a:gd name="connsiteX0" fmla="*/ 554 w 2624436"/>
              <a:gd name="connsiteY0" fmla="*/ 1477410 h 1477705"/>
              <a:gd name="connsiteX1" fmla="*/ 2 w 2624436"/>
              <a:gd name="connsiteY1" fmla="*/ 1411838 h 1477705"/>
              <a:gd name="connsiteX2" fmla="*/ 2473152 w 2624436"/>
              <a:gd name="connsiteY2" fmla="*/ 682 h 1477705"/>
              <a:gd name="connsiteX3" fmla="*/ 2569401 w 2624436"/>
              <a:gd name="connsiteY3" fmla="*/ 0 h 1477705"/>
              <a:gd name="connsiteX4" fmla="*/ 2624417 w 2624436"/>
              <a:gd name="connsiteY4" fmla="*/ 1477705 h 1477705"/>
              <a:gd name="connsiteX5" fmla="*/ 554 w 2624436"/>
              <a:gd name="connsiteY5" fmla="*/ 1477410 h 1477705"/>
              <a:gd name="connsiteX0" fmla="*/ 554 w 2624737"/>
              <a:gd name="connsiteY0" fmla="*/ 1476728 h 1477023"/>
              <a:gd name="connsiteX1" fmla="*/ 2 w 2624737"/>
              <a:gd name="connsiteY1" fmla="*/ 1411156 h 1477023"/>
              <a:gd name="connsiteX2" fmla="*/ 2473152 w 2624737"/>
              <a:gd name="connsiteY2" fmla="*/ 0 h 1477023"/>
              <a:gd name="connsiteX3" fmla="*/ 2624044 w 2624737"/>
              <a:gd name="connsiteY3" fmla="*/ 684 h 1477023"/>
              <a:gd name="connsiteX4" fmla="*/ 2624417 w 2624737"/>
              <a:gd name="connsiteY4" fmla="*/ 1477023 h 1477023"/>
              <a:gd name="connsiteX5" fmla="*/ 554 w 2624737"/>
              <a:gd name="connsiteY5" fmla="*/ 1476728 h 1477023"/>
              <a:gd name="connsiteX0" fmla="*/ 0 w 2631014"/>
              <a:gd name="connsiteY0" fmla="*/ 1476728 h 1477023"/>
              <a:gd name="connsiteX1" fmla="*/ 6279 w 2631014"/>
              <a:gd name="connsiteY1" fmla="*/ 1411156 h 1477023"/>
              <a:gd name="connsiteX2" fmla="*/ 2479429 w 2631014"/>
              <a:gd name="connsiteY2" fmla="*/ 0 h 1477023"/>
              <a:gd name="connsiteX3" fmla="*/ 2630321 w 2631014"/>
              <a:gd name="connsiteY3" fmla="*/ 684 h 1477023"/>
              <a:gd name="connsiteX4" fmla="*/ 2630694 w 2631014"/>
              <a:gd name="connsiteY4" fmla="*/ 1477023 h 1477023"/>
              <a:gd name="connsiteX5" fmla="*/ 0 w 2631014"/>
              <a:gd name="connsiteY5" fmla="*/ 1476728 h 1477023"/>
              <a:gd name="connsiteX0" fmla="*/ 0 w 2631014"/>
              <a:gd name="connsiteY0" fmla="*/ 1476728 h 1477023"/>
              <a:gd name="connsiteX1" fmla="*/ 131 w 2631014"/>
              <a:gd name="connsiteY1" fmla="*/ 1413888 h 1477023"/>
              <a:gd name="connsiteX2" fmla="*/ 2479429 w 2631014"/>
              <a:gd name="connsiteY2" fmla="*/ 0 h 1477023"/>
              <a:gd name="connsiteX3" fmla="*/ 2630321 w 2631014"/>
              <a:gd name="connsiteY3" fmla="*/ 684 h 1477023"/>
              <a:gd name="connsiteX4" fmla="*/ 2630694 w 2631014"/>
              <a:gd name="connsiteY4" fmla="*/ 1477023 h 1477023"/>
              <a:gd name="connsiteX5" fmla="*/ 0 w 2631014"/>
              <a:gd name="connsiteY5" fmla="*/ 1476728 h 1477023"/>
              <a:gd name="connsiteX0" fmla="*/ 0 w 2630713"/>
              <a:gd name="connsiteY0" fmla="*/ 1476728 h 1477023"/>
              <a:gd name="connsiteX1" fmla="*/ 131 w 2630713"/>
              <a:gd name="connsiteY1" fmla="*/ 1413888 h 1477023"/>
              <a:gd name="connsiteX2" fmla="*/ 2479429 w 2630713"/>
              <a:gd name="connsiteY2" fmla="*/ 0 h 1477023"/>
              <a:gd name="connsiteX3" fmla="*/ 2575678 w 2630713"/>
              <a:gd name="connsiteY3" fmla="*/ 8881 h 1477023"/>
              <a:gd name="connsiteX4" fmla="*/ 2630694 w 2630713"/>
              <a:gd name="connsiteY4" fmla="*/ 1477023 h 1477023"/>
              <a:gd name="connsiteX5" fmla="*/ 0 w 2630713"/>
              <a:gd name="connsiteY5" fmla="*/ 1476728 h 1477023"/>
              <a:gd name="connsiteX0" fmla="*/ 0 w 2630811"/>
              <a:gd name="connsiteY0" fmla="*/ 1477409 h 1477704"/>
              <a:gd name="connsiteX1" fmla="*/ 131 w 2630811"/>
              <a:gd name="connsiteY1" fmla="*/ 1414569 h 1477704"/>
              <a:gd name="connsiteX2" fmla="*/ 2479429 w 2630811"/>
              <a:gd name="connsiteY2" fmla="*/ 681 h 1477704"/>
              <a:gd name="connsiteX3" fmla="*/ 2624174 w 2630811"/>
              <a:gd name="connsiteY3" fmla="*/ 0 h 1477704"/>
              <a:gd name="connsiteX4" fmla="*/ 2630694 w 2630811"/>
              <a:gd name="connsiteY4" fmla="*/ 1477704 h 1477704"/>
              <a:gd name="connsiteX5" fmla="*/ 0 w 2630811"/>
              <a:gd name="connsiteY5" fmla="*/ 1477409 h 1477704"/>
              <a:gd name="connsiteX0" fmla="*/ 0 w 2630694"/>
              <a:gd name="connsiteY0" fmla="*/ 1477409 h 1477704"/>
              <a:gd name="connsiteX1" fmla="*/ 131 w 2630694"/>
              <a:gd name="connsiteY1" fmla="*/ 1414569 h 1477704"/>
              <a:gd name="connsiteX2" fmla="*/ 2479429 w 2630694"/>
              <a:gd name="connsiteY2" fmla="*/ 681 h 1477704"/>
              <a:gd name="connsiteX3" fmla="*/ 2624174 w 2630694"/>
              <a:gd name="connsiteY3" fmla="*/ 0 h 1477704"/>
              <a:gd name="connsiteX4" fmla="*/ 2630694 w 2630694"/>
              <a:gd name="connsiteY4" fmla="*/ 1477704 h 1477704"/>
              <a:gd name="connsiteX5" fmla="*/ 0 w 2630694"/>
              <a:gd name="connsiteY5" fmla="*/ 1477409 h 1477704"/>
              <a:gd name="connsiteX0" fmla="*/ 0 w 2624382"/>
              <a:gd name="connsiteY0" fmla="*/ 1477409 h 1477409"/>
              <a:gd name="connsiteX1" fmla="*/ 131 w 2624382"/>
              <a:gd name="connsiteY1" fmla="*/ 1414569 h 1477409"/>
              <a:gd name="connsiteX2" fmla="*/ 2479429 w 2624382"/>
              <a:gd name="connsiteY2" fmla="*/ 681 h 1477409"/>
              <a:gd name="connsiteX3" fmla="*/ 2624174 w 2624382"/>
              <a:gd name="connsiteY3" fmla="*/ 0 h 1477409"/>
              <a:gd name="connsiteX4" fmla="*/ 2612935 w 2624382"/>
              <a:gd name="connsiteY4" fmla="*/ 1472240 h 1477409"/>
              <a:gd name="connsiteX5" fmla="*/ 0 w 2624382"/>
              <a:gd name="connsiteY5" fmla="*/ 1477409 h 1477409"/>
              <a:gd name="connsiteX0" fmla="*/ 0 w 2625913"/>
              <a:gd name="connsiteY0" fmla="*/ 1477409 h 1477409"/>
              <a:gd name="connsiteX1" fmla="*/ 131 w 2625913"/>
              <a:gd name="connsiteY1" fmla="*/ 1414569 h 1477409"/>
              <a:gd name="connsiteX2" fmla="*/ 2479429 w 2625913"/>
              <a:gd name="connsiteY2" fmla="*/ 681 h 1477409"/>
              <a:gd name="connsiteX3" fmla="*/ 2624174 w 2625913"/>
              <a:gd name="connsiteY3" fmla="*/ 0 h 1477409"/>
              <a:gd name="connsiteX4" fmla="*/ 2625913 w 2625913"/>
              <a:gd name="connsiteY4" fmla="*/ 1477021 h 1477409"/>
              <a:gd name="connsiteX5" fmla="*/ 0 w 2625913"/>
              <a:gd name="connsiteY5" fmla="*/ 1477409 h 147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5913" h="1477409">
                <a:moveTo>
                  <a:pt x="0" y="1477409"/>
                </a:moveTo>
                <a:cubicBezTo>
                  <a:pt x="44" y="1455096"/>
                  <a:pt x="87" y="1436882"/>
                  <a:pt x="131" y="1414569"/>
                </a:cubicBezTo>
                <a:lnTo>
                  <a:pt x="2479429" y="681"/>
                </a:lnTo>
                <a:lnTo>
                  <a:pt x="2624174" y="0"/>
                </a:lnTo>
                <a:cubicBezTo>
                  <a:pt x="2626347" y="492568"/>
                  <a:pt x="2623740" y="984453"/>
                  <a:pt x="2625913" y="1477021"/>
                </a:cubicBezTo>
                <a:lnTo>
                  <a:pt x="0" y="1477409"/>
                </a:lnTo>
                <a:close/>
              </a:path>
            </a:pathLst>
          </a:custGeom>
          <a:solidFill>
            <a:srgbClr val="FF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Gilroy Medium" panose="00000600000000000000" pitchFamily="50" charset="0"/>
            </a:endParaRPr>
          </a:p>
        </p:txBody>
      </p:sp>
      <p:sp>
        <p:nvSpPr>
          <p:cNvPr id="10" name="Picture Placeholder 7">
            <a:extLst>
              <a:ext uri="{FF2B5EF4-FFF2-40B4-BE49-F238E27FC236}">
                <a16:creationId xmlns:a16="http://schemas.microsoft.com/office/drawing/2014/main" id="{D8CC1EEF-C668-4D4B-936C-5F98AE5DD416}"/>
              </a:ext>
            </a:extLst>
          </p:cNvPr>
          <p:cNvSpPr>
            <a:spLocks noGrp="1"/>
          </p:cNvSpPr>
          <p:nvPr>
            <p:ph type="pic" sz="quarter" idx="10"/>
          </p:nvPr>
        </p:nvSpPr>
        <p:spPr>
          <a:xfrm>
            <a:off x="-13337" y="-13970"/>
            <a:ext cx="11544936" cy="658622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1588294 w 9144000"/>
              <a:gd name="connsiteY1" fmla="*/ 0 h 5143500"/>
              <a:gd name="connsiteX2" fmla="*/ 9144000 w 9144000"/>
              <a:gd name="connsiteY2" fmla="*/ 0 h 5143500"/>
              <a:gd name="connsiteX3" fmla="*/ 9144000 w 9144000"/>
              <a:gd name="connsiteY3" fmla="*/ 5143500 h 5143500"/>
              <a:gd name="connsiteX4" fmla="*/ 0 w 9144000"/>
              <a:gd name="connsiteY4" fmla="*/ 5143500 h 5143500"/>
              <a:gd name="connsiteX5" fmla="*/ 0 w 9144000"/>
              <a:gd name="connsiteY5" fmla="*/ 0 h 5143500"/>
              <a:gd name="connsiteX0" fmla="*/ 2381 w 9146381"/>
              <a:gd name="connsiteY0" fmla="*/ 0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6" fmla="*/ 2381 w 9146381"/>
              <a:gd name="connsiteY6" fmla="*/ 0 h 5143500"/>
              <a:gd name="connsiteX0" fmla="*/ 0 w 9146381"/>
              <a:gd name="connsiteY0" fmla="*/ 919163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0" fmla="*/ 0 w 9146381"/>
              <a:gd name="connsiteY0" fmla="*/ 919163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0" fmla="*/ 0 w 9146381"/>
              <a:gd name="connsiteY0" fmla="*/ 919163 h 5145881"/>
              <a:gd name="connsiteX1" fmla="*/ 1590675 w 9146381"/>
              <a:gd name="connsiteY1" fmla="*/ 0 h 5145881"/>
              <a:gd name="connsiteX2" fmla="*/ 9146381 w 9146381"/>
              <a:gd name="connsiteY2" fmla="*/ 0 h 5145881"/>
              <a:gd name="connsiteX3" fmla="*/ 9146381 w 9146381"/>
              <a:gd name="connsiteY3" fmla="*/ 5143500 h 5145881"/>
              <a:gd name="connsiteX4" fmla="*/ 230982 w 9146381"/>
              <a:gd name="connsiteY4" fmla="*/ 5145881 h 5145881"/>
              <a:gd name="connsiteX5" fmla="*/ 2381 w 9146381"/>
              <a:gd name="connsiteY5" fmla="*/ 5143500 h 5145881"/>
              <a:gd name="connsiteX6" fmla="*/ 0 w 9146381"/>
              <a:gd name="connsiteY6" fmla="*/ 919163 h 5145881"/>
              <a:gd name="connsiteX0" fmla="*/ 0 w 9146381"/>
              <a:gd name="connsiteY0" fmla="*/ 919163 h 5145881"/>
              <a:gd name="connsiteX1" fmla="*/ 1590675 w 9146381"/>
              <a:gd name="connsiteY1" fmla="*/ 0 h 5145881"/>
              <a:gd name="connsiteX2" fmla="*/ 9146381 w 9146381"/>
              <a:gd name="connsiteY2" fmla="*/ 0 h 5145881"/>
              <a:gd name="connsiteX3" fmla="*/ 230982 w 9146381"/>
              <a:gd name="connsiteY3" fmla="*/ 5145881 h 5145881"/>
              <a:gd name="connsiteX4" fmla="*/ 2381 w 9146381"/>
              <a:gd name="connsiteY4" fmla="*/ 5143500 h 5145881"/>
              <a:gd name="connsiteX5" fmla="*/ 0 w 9146381"/>
              <a:gd name="connsiteY5" fmla="*/ 919163 h 5145881"/>
              <a:gd name="connsiteX0" fmla="*/ 118713 w 9265094"/>
              <a:gd name="connsiteY0" fmla="*/ 919163 h 5347148"/>
              <a:gd name="connsiteX1" fmla="*/ 1709388 w 9265094"/>
              <a:gd name="connsiteY1" fmla="*/ 0 h 5347148"/>
              <a:gd name="connsiteX2" fmla="*/ 9265094 w 9265094"/>
              <a:gd name="connsiteY2" fmla="*/ 0 h 5347148"/>
              <a:gd name="connsiteX3" fmla="*/ 349695 w 9265094"/>
              <a:gd name="connsiteY3" fmla="*/ 5145881 h 5347148"/>
              <a:gd name="connsiteX4" fmla="*/ 121094 w 9265094"/>
              <a:gd name="connsiteY4" fmla="*/ 5143500 h 5347148"/>
              <a:gd name="connsiteX5" fmla="*/ 116332 w 9265094"/>
              <a:gd name="connsiteY5" fmla="*/ 4998244 h 5347148"/>
              <a:gd name="connsiteX6" fmla="*/ 118713 w 9265094"/>
              <a:gd name="connsiteY6" fmla="*/ 919163 h 5347148"/>
              <a:gd name="connsiteX0" fmla="*/ 16133 w 9162514"/>
              <a:gd name="connsiteY0" fmla="*/ 919163 h 5347148"/>
              <a:gd name="connsiteX1" fmla="*/ 1606808 w 9162514"/>
              <a:gd name="connsiteY1" fmla="*/ 0 h 5347148"/>
              <a:gd name="connsiteX2" fmla="*/ 9162514 w 9162514"/>
              <a:gd name="connsiteY2" fmla="*/ 0 h 5347148"/>
              <a:gd name="connsiteX3" fmla="*/ 247115 w 9162514"/>
              <a:gd name="connsiteY3" fmla="*/ 5145881 h 5347148"/>
              <a:gd name="connsiteX4" fmla="*/ 18514 w 9162514"/>
              <a:gd name="connsiteY4" fmla="*/ 5143500 h 5347148"/>
              <a:gd name="connsiteX5" fmla="*/ 13752 w 9162514"/>
              <a:gd name="connsiteY5" fmla="*/ 4998244 h 5347148"/>
              <a:gd name="connsiteX6" fmla="*/ 16133 w 9162514"/>
              <a:gd name="connsiteY6" fmla="*/ 919163 h 5347148"/>
              <a:gd name="connsiteX0" fmla="*/ 2381 w 9148762"/>
              <a:gd name="connsiteY0" fmla="*/ 919163 h 5145881"/>
              <a:gd name="connsiteX1" fmla="*/ 1593056 w 9148762"/>
              <a:gd name="connsiteY1" fmla="*/ 0 h 5145881"/>
              <a:gd name="connsiteX2" fmla="*/ 9148762 w 9148762"/>
              <a:gd name="connsiteY2" fmla="*/ 0 h 5145881"/>
              <a:gd name="connsiteX3" fmla="*/ 233363 w 9148762"/>
              <a:gd name="connsiteY3" fmla="*/ 5145881 h 5145881"/>
              <a:gd name="connsiteX4" fmla="*/ 4762 w 9148762"/>
              <a:gd name="connsiteY4" fmla="*/ 5143500 h 5145881"/>
              <a:gd name="connsiteX5" fmla="*/ 0 w 9148762"/>
              <a:gd name="connsiteY5" fmla="*/ 4998244 h 5145881"/>
              <a:gd name="connsiteX6" fmla="*/ 2381 w 9148762"/>
              <a:gd name="connsiteY6" fmla="*/ 919163 h 5145881"/>
              <a:gd name="connsiteX0" fmla="*/ 2381 w 9148762"/>
              <a:gd name="connsiteY0" fmla="*/ 923926 h 5150644"/>
              <a:gd name="connsiteX1" fmla="*/ 1593056 w 9148762"/>
              <a:gd name="connsiteY1" fmla="*/ 4763 h 5150644"/>
              <a:gd name="connsiteX2" fmla="*/ 8758238 w 9148762"/>
              <a:gd name="connsiteY2" fmla="*/ 0 h 5150644"/>
              <a:gd name="connsiteX3" fmla="*/ 9148762 w 9148762"/>
              <a:gd name="connsiteY3" fmla="*/ 4763 h 5150644"/>
              <a:gd name="connsiteX4" fmla="*/ 233363 w 9148762"/>
              <a:gd name="connsiteY4" fmla="*/ 5150644 h 5150644"/>
              <a:gd name="connsiteX5" fmla="*/ 4762 w 9148762"/>
              <a:gd name="connsiteY5" fmla="*/ 5148263 h 5150644"/>
              <a:gd name="connsiteX6" fmla="*/ 0 w 9148762"/>
              <a:gd name="connsiteY6" fmla="*/ 5003007 h 5150644"/>
              <a:gd name="connsiteX7" fmla="*/ 2381 w 9148762"/>
              <a:gd name="connsiteY7" fmla="*/ 923926 h 5150644"/>
              <a:gd name="connsiteX0" fmla="*/ 2381 w 8758238"/>
              <a:gd name="connsiteY0" fmla="*/ 923926 h 5150644"/>
              <a:gd name="connsiteX1" fmla="*/ 1593056 w 8758238"/>
              <a:gd name="connsiteY1" fmla="*/ 4763 h 5150644"/>
              <a:gd name="connsiteX2" fmla="*/ 8758238 w 8758238"/>
              <a:gd name="connsiteY2" fmla="*/ 0 h 5150644"/>
              <a:gd name="connsiteX3" fmla="*/ 233363 w 8758238"/>
              <a:gd name="connsiteY3" fmla="*/ 5150644 h 5150644"/>
              <a:gd name="connsiteX4" fmla="*/ 4762 w 8758238"/>
              <a:gd name="connsiteY4" fmla="*/ 5148263 h 5150644"/>
              <a:gd name="connsiteX5" fmla="*/ 0 w 8758238"/>
              <a:gd name="connsiteY5" fmla="*/ 5003007 h 5150644"/>
              <a:gd name="connsiteX6" fmla="*/ 2381 w 8758238"/>
              <a:gd name="connsiteY6" fmla="*/ 923926 h 5150644"/>
              <a:gd name="connsiteX0" fmla="*/ 2381 w 8758238"/>
              <a:gd name="connsiteY0" fmla="*/ 923926 h 5148263"/>
              <a:gd name="connsiteX1" fmla="*/ 1593056 w 8758238"/>
              <a:gd name="connsiteY1" fmla="*/ 4763 h 5148263"/>
              <a:gd name="connsiteX2" fmla="*/ 8758238 w 8758238"/>
              <a:gd name="connsiteY2" fmla="*/ 0 h 5148263"/>
              <a:gd name="connsiteX3" fmla="*/ 4762 w 8758238"/>
              <a:gd name="connsiteY3" fmla="*/ 5148263 h 5148263"/>
              <a:gd name="connsiteX4" fmla="*/ 0 w 8758238"/>
              <a:gd name="connsiteY4" fmla="*/ 5003007 h 5148263"/>
              <a:gd name="connsiteX5" fmla="*/ 2381 w 8758238"/>
              <a:gd name="connsiteY5" fmla="*/ 923926 h 5148263"/>
              <a:gd name="connsiteX0" fmla="*/ 2381 w 8758238"/>
              <a:gd name="connsiteY0" fmla="*/ 923926 h 5003007"/>
              <a:gd name="connsiteX1" fmla="*/ 1593056 w 8758238"/>
              <a:gd name="connsiteY1" fmla="*/ 4763 h 5003007"/>
              <a:gd name="connsiteX2" fmla="*/ 8758238 w 8758238"/>
              <a:gd name="connsiteY2" fmla="*/ 0 h 5003007"/>
              <a:gd name="connsiteX3" fmla="*/ 0 w 8758238"/>
              <a:gd name="connsiteY3" fmla="*/ 5003007 h 5003007"/>
              <a:gd name="connsiteX4" fmla="*/ 2381 w 8758238"/>
              <a:gd name="connsiteY4" fmla="*/ 923926 h 5003007"/>
              <a:gd name="connsiteX0" fmla="*/ 64 w 8763541"/>
              <a:gd name="connsiteY0" fmla="*/ 0 h 5008721"/>
              <a:gd name="connsiteX1" fmla="*/ 1598359 w 8763541"/>
              <a:gd name="connsiteY1" fmla="*/ 10477 h 5008721"/>
              <a:gd name="connsiteX2" fmla="*/ 8763541 w 8763541"/>
              <a:gd name="connsiteY2" fmla="*/ 5714 h 5008721"/>
              <a:gd name="connsiteX3" fmla="*/ 5303 w 8763541"/>
              <a:gd name="connsiteY3" fmla="*/ 5008721 h 5008721"/>
              <a:gd name="connsiteX4" fmla="*/ 64 w 8763541"/>
              <a:gd name="connsiteY4" fmla="*/ 0 h 5008721"/>
              <a:gd name="connsiteX0" fmla="*/ 64 w 8763541"/>
              <a:gd name="connsiteY0" fmla="*/ 0 h 5008721"/>
              <a:gd name="connsiteX1" fmla="*/ 8763541 w 8763541"/>
              <a:gd name="connsiteY1" fmla="*/ 5714 h 5008721"/>
              <a:gd name="connsiteX2" fmla="*/ 5303 w 8763541"/>
              <a:gd name="connsiteY2" fmla="*/ 5008721 h 5008721"/>
              <a:gd name="connsiteX3" fmla="*/ 64 w 8763541"/>
              <a:gd name="connsiteY3" fmla="*/ 0 h 5008721"/>
              <a:gd name="connsiteX0" fmla="*/ 64 w 8658766"/>
              <a:gd name="connsiteY0" fmla="*/ 0 h 5008721"/>
              <a:gd name="connsiteX1" fmla="*/ 8658766 w 8658766"/>
              <a:gd name="connsiteY1" fmla="*/ 5714 h 5008721"/>
              <a:gd name="connsiteX2" fmla="*/ 5303 w 8658766"/>
              <a:gd name="connsiteY2" fmla="*/ 5008721 h 5008721"/>
              <a:gd name="connsiteX3" fmla="*/ 64 w 8658766"/>
              <a:gd name="connsiteY3" fmla="*/ 0 h 5008721"/>
              <a:gd name="connsiteX0" fmla="*/ 64 w 8658766"/>
              <a:gd name="connsiteY0" fmla="*/ 0 h 4939665"/>
              <a:gd name="connsiteX1" fmla="*/ 8658766 w 8658766"/>
              <a:gd name="connsiteY1" fmla="*/ 5714 h 4939665"/>
              <a:gd name="connsiteX2" fmla="*/ 5303 w 8658766"/>
              <a:gd name="connsiteY2" fmla="*/ 4939665 h 4939665"/>
              <a:gd name="connsiteX3" fmla="*/ 64 w 8658766"/>
              <a:gd name="connsiteY3" fmla="*/ 0 h 4939665"/>
              <a:gd name="connsiteX0" fmla="*/ 0 w 8658702"/>
              <a:gd name="connsiteY0" fmla="*/ 0 h 4939665"/>
              <a:gd name="connsiteX1" fmla="*/ 8658702 w 8658702"/>
              <a:gd name="connsiteY1" fmla="*/ 5714 h 4939665"/>
              <a:gd name="connsiteX2" fmla="*/ 5239 w 8658702"/>
              <a:gd name="connsiteY2" fmla="*/ 4939665 h 4939665"/>
              <a:gd name="connsiteX3" fmla="*/ 0 w 8658702"/>
              <a:gd name="connsiteY3" fmla="*/ 0 h 4939665"/>
            </a:gdLst>
            <a:ahLst/>
            <a:cxnLst>
              <a:cxn ang="0">
                <a:pos x="connsiteX0" y="connsiteY0"/>
              </a:cxn>
              <a:cxn ang="0">
                <a:pos x="connsiteX1" y="connsiteY1"/>
              </a:cxn>
              <a:cxn ang="0">
                <a:pos x="connsiteX2" y="connsiteY2"/>
              </a:cxn>
              <a:cxn ang="0">
                <a:pos x="connsiteX3" y="connsiteY3"/>
              </a:cxn>
            </a:cxnLst>
            <a:rect l="l" t="t" r="r" b="b"/>
            <a:pathLst>
              <a:path w="8658702" h="4939665">
                <a:moveTo>
                  <a:pt x="0" y="0"/>
                </a:moveTo>
                <a:lnTo>
                  <a:pt x="8658702" y="5714"/>
                </a:lnTo>
                <a:lnTo>
                  <a:pt x="5239" y="4939665"/>
                </a:lnTo>
                <a:cubicBezTo>
                  <a:pt x="3493" y="3293110"/>
                  <a:pt x="1746" y="1646555"/>
                  <a:pt x="0" y="0"/>
                </a:cubicBezTo>
                <a:close/>
              </a:path>
            </a:pathLst>
          </a:custGeom>
        </p:spPr>
        <p:txBody>
          <a:bodyPr/>
          <a:lstStyle/>
          <a:p>
            <a:r>
              <a:rPr lang="en-US" dirty="0"/>
              <a:t>Click icon to add picture</a:t>
            </a:r>
            <a:endParaRPr lang="en-GB" dirty="0"/>
          </a:p>
        </p:txBody>
      </p:sp>
      <p:sp>
        <p:nvSpPr>
          <p:cNvPr id="2" name="Title 1"/>
          <p:cNvSpPr>
            <a:spLocks noGrp="1"/>
          </p:cNvSpPr>
          <p:nvPr>
            <p:ph type="ctrTitle"/>
          </p:nvPr>
        </p:nvSpPr>
        <p:spPr>
          <a:xfrm>
            <a:off x="6096001" y="3139440"/>
            <a:ext cx="5091527" cy="2325096"/>
          </a:xfrm>
        </p:spPr>
        <p:txBody>
          <a:bodyPr anchor="t" anchorCtr="0">
            <a:normAutofit/>
          </a:bodyPr>
          <a:lstStyle>
            <a:lvl1pPr algn="r">
              <a:defRPr sz="2400" b="1">
                <a:solidFill>
                  <a:schemeClr val="bg1"/>
                </a:solidFill>
                <a:latin typeface="Gilroy Medium" panose="00000600000000000000" pitchFamily="50" charset="0"/>
              </a:defRPr>
            </a:lvl1pPr>
          </a:lstStyle>
          <a:p>
            <a:r>
              <a:rPr lang="en-US" dirty="0"/>
              <a:t>Click to edit Master title style</a:t>
            </a:r>
          </a:p>
        </p:txBody>
      </p:sp>
      <p:pic>
        <p:nvPicPr>
          <p:cNvPr id="6" name="Picture 5" descr="Logo&#10;&#10;Description automatically generated">
            <a:extLst>
              <a:ext uri="{FF2B5EF4-FFF2-40B4-BE49-F238E27FC236}">
                <a16:creationId xmlns:a16="http://schemas.microsoft.com/office/drawing/2014/main" id="{694475AE-267D-4445-A6EA-1F8371F933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27236" y="5752804"/>
            <a:ext cx="1549157" cy="496800"/>
          </a:xfrm>
          <a:prstGeom prst="rect">
            <a:avLst/>
          </a:prstGeom>
        </p:spPr>
      </p:pic>
      <p:sp>
        <p:nvSpPr>
          <p:cNvPr id="8" name="Rectangle 7">
            <a:extLst>
              <a:ext uri="{FF2B5EF4-FFF2-40B4-BE49-F238E27FC236}">
                <a16:creationId xmlns:a16="http://schemas.microsoft.com/office/drawing/2014/main" id="{6B985B8B-F93A-4928-81E3-BAC44DE5D16B}"/>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P121</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017122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447">
          <p15:clr>
            <a:srgbClr val="FBAE40"/>
          </p15:clr>
        </p15:guide>
        <p15:guide id="4" orient="horz" pos="2553">
          <p15:clr>
            <a:srgbClr val="FBAE40"/>
          </p15:clr>
        </p15:guide>
        <p15:guide id="5" pos="6955">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122">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5D452-DEE0-436F-BD21-5F25830DF0EC}"/>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2" name="Title 1"/>
          <p:cNvSpPr>
            <a:spLocks noGrp="1"/>
          </p:cNvSpPr>
          <p:nvPr>
            <p:ph type="ctrTitle"/>
          </p:nvPr>
        </p:nvSpPr>
        <p:spPr>
          <a:xfrm>
            <a:off x="6459165" y="2919958"/>
            <a:ext cx="4719715" cy="1008061"/>
          </a:xfrm>
        </p:spPr>
        <p:txBody>
          <a:bodyPr anchor="b" anchorCtr="0">
            <a:normAutofit/>
          </a:bodyPr>
          <a:lstStyle>
            <a:lvl1pPr algn="r">
              <a:defRPr sz="3733" b="1">
                <a:solidFill>
                  <a:schemeClr val="bg1"/>
                </a:solidFill>
                <a:latin typeface="Gilroy ExtraBold" panose="00000900000000000000" pitchFamily="50" charset="0"/>
              </a:defRPr>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A9ED141D-89C7-4443-A7E5-9EC7D1943DC5}"/>
              </a:ext>
            </a:extLst>
          </p:cNvPr>
          <p:cNvSpPr>
            <a:spLocks noGrp="1"/>
          </p:cNvSpPr>
          <p:nvPr>
            <p:ph type="body" sz="quarter" idx="10"/>
          </p:nvPr>
        </p:nvSpPr>
        <p:spPr>
          <a:xfrm>
            <a:off x="4357993" y="4209039"/>
            <a:ext cx="6820889" cy="1315461"/>
          </a:xfrm>
        </p:spPr>
        <p:txBody>
          <a:bodyPr>
            <a:normAutofit/>
          </a:bodyPr>
          <a:lstStyle>
            <a:lvl1pPr algn="r">
              <a:buFontTx/>
              <a:buNone/>
              <a:defRPr sz="2133">
                <a:solidFill>
                  <a:schemeClr val="bg1"/>
                </a:solidFill>
                <a:latin typeface="Gilroy Medium" panose="00000600000000000000" pitchFamily="50" charset="0"/>
              </a:defRPr>
            </a:lvl1pPr>
            <a:lvl2pPr>
              <a:buFontTx/>
              <a:buNone/>
              <a:defRPr sz="1600">
                <a:solidFill>
                  <a:schemeClr val="bg1"/>
                </a:solidFill>
                <a:latin typeface="Gilroy Medium" panose="00000600000000000000" pitchFamily="50" charset="0"/>
              </a:defRPr>
            </a:lvl2pPr>
            <a:lvl3pPr>
              <a:buFontTx/>
              <a:buNone/>
              <a:defRPr sz="1467">
                <a:solidFill>
                  <a:schemeClr val="bg1"/>
                </a:solidFill>
                <a:latin typeface="Gilroy Medium" panose="00000600000000000000" pitchFamily="50" charset="0"/>
              </a:defRPr>
            </a:lvl3pPr>
            <a:lvl4pPr>
              <a:buFontTx/>
              <a:buNone/>
              <a:defRPr sz="1400">
                <a:solidFill>
                  <a:schemeClr val="bg1"/>
                </a:solidFill>
                <a:latin typeface="Gilroy Medium" panose="00000600000000000000" pitchFamily="50" charset="0"/>
              </a:defRPr>
            </a:lvl4pPr>
            <a:lvl5pPr>
              <a:buFontTx/>
              <a:buNone/>
              <a:defRPr sz="1400">
                <a:solidFill>
                  <a:schemeClr val="bg1"/>
                </a:solidFill>
                <a:latin typeface="Gilroy Medium" panose="00000600000000000000" pitchFamily="50" charset="0"/>
              </a:defRPr>
            </a:lvl5pPr>
          </a:lstStyle>
          <a:p>
            <a:pPr lvl="0"/>
            <a:r>
              <a:rPr lang="en-US" dirty="0"/>
              <a:t>Click to edit Master text styles</a:t>
            </a:r>
          </a:p>
        </p:txBody>
      </p:sp>
      <p:pic>
        <p:nvPicPr>
          <p:cNvPr id="4" name="Picture 3">
            <a:extLst>
              <a:ext uri="{FF2B5EF4-FFF2-40B4-BE49-F238E27FC236}">
                <a16:creationId xmlns:a16="http://schemas.microsoft.com/office/drawing/2014/main" id="{0CFE1AE2-8B03-4A9D-9242-BDB550455EF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53"/>
            <a:ext cx="3917576" cy="6857693"/>
          </a:xfrm>
          <a:prstGeom prst="rect">
            <a:avLst/>
          </a:prstGeom>
        </p:spPr>
      </p:pic>
      <p:pic>
        <p:nvPicPr>
          <p:cNvPr id="9" name="Picture 8" descr="Logo&#10;&#10;Description automatically generated">
            <a:extLst>
              <a:ext uri="{FF2B5EF4-FFF2-40B4-BE49-F238E27FC236}">
                <a16:creationId xmlns:a16="http://schemas.microsoft.com/office/drawing/2014/main" id="{22178401-4753-4F8D-A4A8-FD09D3E4A4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59047" y="5636292"/>
            <a:ext cx="1908381" cy="612000"/>
          </a:xfrm>
          <a:prstGeom prst="rect">
            <a:avLst/>
          </a:prstGeom>
        </p:spPr>
      </p:pic>
      <p:sp>
        <p:nvSpPr>
          <p:cNvPr id="8" name="Rectangle 7">
            <a:extLst>
              <a:ext uri="{FF2B5EF4-FFF2-40B4-BE49-F238E27FC236}">
                <a16:creationId xmlns:a16="http://schemas.microsoft.com/office/drawing/2014/main" id="{5646E5FC-4D8C-4CAD-BC2F-F7CBF8D49F30}"/>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P122</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651921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447">
          <p15:clr>
            <a:srgbClr val="FBAE40"/>
          </p15:clr>
        </p15:guide>
        <p15:guide id="4" orient="horz" pos="2553">
          <p15:clr>
            <a:srgbClr val="FBAE40"/>
          </p15:clr>
        </p15:guide>
        <p15:guide id="5" pos="6955">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12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773214C-447B-48FF-A22B-1F8F38A1FCE6}"/>
              </a:ext>
            </a:extLst>
          </p:cNvPr>
          <p:cNvSpPr/>
          <p:nvPr userDrawn="1"/>
        </p:nvSpPr>
        <p:spPr>
          <a:xfrm>
            <a:off x="-6963" y="-6344"/>
            <a:ext cx="12206168" cy="6867520"/>
          </a:xfrm>
          <a:custGeom>
            <a:avLst/>
            <a:gdLst>
              <a:gd name="connsiteX0" fmla="*/ 0 w 2809875"/>
              <a:gd name="connsiteY0" fmla="*/ 1621631 h 1621631"/>
              <a:gd name="connsiteX1" fmla="*/ 2809875 w 2809875"/>
              <a:gd name="connsiteY1" fmla="*/ 0 h 1621631"/>
              <a:gd name="connsiteX2" fmla="*/ 2809875 w 2809875"/>
              <a:gd name="connsiteY2" fmla="*/ 1621631 h 1621631"/>
              <a:gd name="connsiteX3" fmla="*/ 0 w 2809875"/>
              <a:gd name="connsiteY3" fmla="*/ 1621631 h 1621631"/>
              <a:gd name="connsiteX0" fmla="*/ 0 w 2816008"/>
              <a:gd name="connsiteY0" fmla="*/ 1621631 h 1621631"/>
              <a:gd name="connsiteX1" fmla="*/ 2816008 w 2816008"/>
              <a:gd name="connsiteY1" fmla="*/ 0 h 1621631"/>
              <a:gd name="connsiteX2" fmla="*/ 2809875 w 2816008"/>
              <a:gd name="connsiteY2" fmla="*/ 1621631 h 1621631"/>
              <a:gd name="connsiteX3" fmla="*/ 0 w 2816008"/>
              <a:gd name="connsiteY3" fmla="*/ 1621631 h 1621631"/>
              <a:gd name="connsiteX0" fmla="*/ 0 w 2818052"/>
              <a:gd name="connsiteY0" fmla="*/ 1623675 h 1623675"/>
              <a:gd name="connsiteX1" fmla="*/ 2818052 w 2818052"/>
              <a:gd name="connsiteY1" fmla="*/ 0 h 1623675"/>
              <a:gd name="connsiteX2" fmla="*/ 2811919 w 2818052"/>
              <a:gd name="connsiteY2" fmla="*/ 1621631 h 1623675"/>
              <a:gd name="connsiteX3" fmla="*/ 0 w 2818052"/>
              <a:gd name="connsiteY3" fmla="*/ 1623675 h 1623675"/>
              <a:gd name="connsiteX0" fmla="*/ 0 w 2834408"/>
              <a:gd name="connsiteY0" fmla="*/ 1625719 h 1625719"/>
              <a:gd name="connsiteX1" fmla="*/ 2834408 w 2834408"/>
              <a:gd name="connsiteY1" fmla="*/ 0 h 1625719"/>
              <a:gd name="connsiteX2" fmla="*/ 2828275 w 2834408"/>
              <a:gd name="connsiteY2" fmla="*/ 1621631 h 1625719"/>
              <a:gd name="connsiteX3" fmla="*/ 0 w 2834408"/>
              <a:gd name="connsiteY3" fmla="*/ 1625719 h 1625719"/>
              <a:gd name="connsiteX0" fmla="*/ 0 w 2842586"/>
              <a:gd name="connsiteY0" fmla="*/ 1627763 h 1627763"/>
              <a:gd name="connsiteX1" fmla="*/ 2842586 w 2842586"/>
              <a:gd name="connsiteY1" fmla="*/ 0 h 1627763"/>
              <a:gd name="connsiteX2" fmla="*/ 2828275 w 2842586"/>
              <a:gd name="connsiteY2" fmla="*/ 1623675 h 1627763"/>
              <a:gd name="connsiteX3" fmla="*/ 0 w 2842586"/>
              <a:gd name="connsiteY3" fmla="*/ 1627763 h 1627763"/>
              <a:gd name="connsiteX0" fmla="*/ 0 w 2848720"/>
              <a:gd name="connsiteY0" fmla="*/ 1627763 h 1627763"/>
              <a:gd name="connsiteX1" fmla="*/ 2848720 w 2848720"/>
              <a:gd name="connsiteY1" fmla="*/ 0 h 1627763"/>
              <a:gd name="connsiteX2" fmla="*/ 2828275 w 2848720"/>
              <a:gd name="connsiteY2" fmla="*/ 1623675 h 1627763"/>
              <a:gd name="connsiteX3" fmla="*/ 0 w 2848720"/>
              <a:gd name="connsiteY3" fmla="*/ 1627763 h 1627763"/>
              <a:gd name="connsiteX0" fmla="*/ 0 w 2844631"/>
              <a:gd name="connsiteY0" fmla="*/ 1627763 h 1627763"/>
              <a:gd name="connsiteX1" fmla="*/ 2844631 w 2844631"/>
              <a:gd name="connsiteY1" fmla="*/ 0 h 1627763"/>
              <a:gd name="connsiteX2" fmla="*/ 2824186 w 2844631"/>
              <a:gd name="connsiteY2" fmla="*/ 1623675 h 1627763"/>
              <a:gd name="connsiteX3" fmla="*/ 0 w 2844631"/>
              <a:gd name="connsiteY3" fmla="*/ 1627763 h 1627763"/>
              <a:gd name="connsiteX0" fmla="*/ 0 w 2850764"/>
              <a:gd name="connsiteY0" fmla="*/ 1629807 h 1629807"/>
              <a:gd name="connsiteX1" fmla="*/ 2850764 w 2850764"/>
              <a:gd name="connsiteY1" fmla="*/ 0 h 1629807"/>
              <a:gd name="connsiteX2" fmla="*/ 2830319 w 2850764"/>
              <a:gd name="connsiteY2" fmla="*/ 1623675 h 1629807"/>
              <a:gd name="connsiteX3" fmla="*/ 0 w 2850764"/>
              <a:gd name="connsiteY3" fmla="*/ 1629807 h 1629807"/>
              <a:gd name="connsiteX0" fmla="*/ 0 w 2854853"/>
              <a:gd name="connsiteY0" fmla="*/ 1629807 h 1629807"/>
              <a:gd name="connsiteX1" fmla="*/ 2854853 w 2854853"/>
              <a:gd name="connsiteY1" fmla="*/ 0 h 1629807"/>
              <a:gd name="connsiteX2" fmla="*/ 2834408 w 2854853"/>
              <a:gd name="connsiteY2" fmla="*/ 1623675 h 1629807"/>
              <a:gd name="connsiteX3" fmla="*/ 0 w 2854853"/>
              <a:gd name="connsiteY3" fmla="*/ 1629807 h 1629807"/>
              <a:gd name="connsiteX0" fmla="*/ 0 w 2853487"/>
              <a:gd name="connsiteY0" fmla="*/ 1629807 h 1629807"/>
              <a:gd name="connsiteX1" fmla="*/ 2853487 w 2853487"/>
              <a:gd name="connsiteY1" fmla="*/ 0 h 1629807"/>
              <a:gd name="connsiteX2" fmla="*/ 2834408 w 2853487"/>
              <a:gd name="connsiteY2" fmla="*/ 1623675 h 1629807"/>
              <a:gd name="connsiteX3" fmla="*/ 0 w 2853487"/>
              <a:gd name="connsiteY3"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34408 w 2853487"/>
              <a:gd name="connsiteY3" fmla="*/ 1623675 h 1629807"/>
              <a:gd name="connsiteX4" fmla="*/ 0 w 2853487"/>
              <a:gd name="connsiteY4" fmla="*/ 1629807 h 1629807"/>
              <a:gd name="connsiteX0" fmla="*/ 0 w 3049993"/>
              <a:gd name="connsiteY0" fmla="*/ 1694668 h 1694668"/>
              <a:gd name="connsiteX1" fmla="*/ 2719968 w 3049993"/>
              <a:gd name="connsiteY1" fmla="*/ 140970 h 1694668"/>
              <a:gd name="connsiteX2" fmla="*/ 2853487 w 3049993"/>
              <a:gd name="connsiteY2" fmla="*/ 64861 h 1694668"/>
              <a:gd name="connsiteX3" fmla="*/ 2853160 w 3049993"/>
              <a:gd name="connsiteY3" fmla="*/ 145069 h 1694668"/>
              <a:gd name="connsiteX4" fmla="*/ 2834408 w 3049993"/>
              <a:gd name="connsiteY4" fmla="*/ 1688536 h 1694668"/>
              <a:gd name="connsiteX5" fmla="*/ 0 w 3049993"/>
              <a:gd name="connsiteY5" fmla="*/ 1694668 h 1694668"/>
              <a:gd name="connsiteX0" fmla="*/ 0 w 3049993"/>
              <a:gd name="connsiteY0" fmla="*/ 1629807 h 1629807"/>
              <a:gd name="connsiteX1" fmla="*/ 2719968 w 3049993"/>
              <a:gd name="connsiteY1" fmla="*/ 76109 h 1629807"/>
              <a:gd name="connsiteX2" fmla="*/ 2853487 w 3049993"/>
              <a:gd name="connsiteY2" fmla="*/ 0 h 1629807"/>
              <a:gd name="connsiteX3" fmla="*/ 2853160 w 3049993"/>
              <a:gd name="connsiteY3" fmla="*/ 80208 h 1629807"/>
              <a:gd name="connsiteX4" fmla="*/ 2834408 w 3049993"/>
              <a:gd name="connsiteY4" fmla="*/ 1623675 h 1629807"/>
              <a:gd name="connsiteX5" fmla="*/ 0 w 3049993"/>
              <a:gd name="connsiteY5"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53160 w 2853487"/>
              <a:gd name="connsiteY3" fmla="*/ 80208 h 1629807"/>
              <a:gd name="connsiteX4" fmla="*/ 2834408 w 2853487"/>
              <a:gd name="connsiteY4" fmla="*/ 1623675 h 1629807"/>
              <a:gd name="connsiteX5" fmla="*/ 0 w 2853487"/>
              <a:gd name="connsiteY5" fmla="*/ 1629807 h 1629807"/>
              <a:gd name="connsiteX0" fmla="*/ 0 w 2853160"/>
              <a:gd name="connsiteY0" fmla="*/ 1553698 h 1553698"/>
              <a:gd name="connsiteX1" fmla="*/ 2719968 w 2853160"/>
              <a:gd name="connsiteY1" fmla="*/ 0 h 1553698"/>
              <a:gd name="connsiteX2" fmla="*/ 2853160 w 2853160"/>
              <a:gd name="connsiteY2" fmla="*/ 4099 h 1553698"/>
              <a:gd name="connsiteX3" fmla="*/ 2834408 w 2853160"/>
              <a:gd name="connsiteY3" fmla="*/ 1547566 h 1553698"/>
              <a:gd name="connsiteX4" fmla="*/ 0 w 2853160"/>
              <a:gd name="connsiteY4" fmla="*/ 1553698 h 1553698"/>
              <a:gd name="connsiteX0" fmla="*/ 0 w 2834408"/>
              <a:gd name="connsiteY0" fmla="*/ 1553698 h 1553698"/>
              <a:gd name="connsiteX1" fmla="*/ 2719968 w 2834408"/>
              <a:gd name="connsiteY1" fmla="*/ 0 h 1553698"/>
              <a:gd name="connsiteX2" fmla="*/ 2788271 w 2834408"/>
              <a:gd name="connsiteY2" fmla="*/ 17077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5155 w 2834408"/>
              <a:gd name="connsiteY2" fmla="*/ 5465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772561 w 2834408"/>
              <a:gd name="connsiteY2" fmla="*/ 25956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4472 w 2834408"/>
              <a:gd name="connsiteY2" fmla="*/ 7514 h 1553698"/>
              <a:gd name="connsiteX3" fmla="*/ 2834408 w 2834408"/>
              <a:gd name="connsiteY3" fmla="*/ 1547566 h 1553698"/>
              <a:gd name="connsiteX4" fmla="*/ 0 w 2834408"/>
              <a:gd name="connsiteY4" fmla="*/ 1553698 h 1553698"/>
              <a:gd name="connsiteX0" fmla="*/ 0 w 2834408"/>
              <a:gd name="connsiteY0" fmla="*/ 1546184 h 1546184"/>
              <a:gd name="connsiteX1" fmla="*/ 2703575 w 2834408"/>
              <a:gd name="connsiteY1" fmla="*/ 6830 h 1546184"/>
              <a:gd name="connsiteX2" fmla="*/ 2824472 w 2834408"/>
              <a:gd name="connsiteY2" fmla="*/ 0 h 1546184"/>
              <a:gd name="connsiteX3" fmla="*/ 2834408 w 2834408"/>
              <a:gd name="connsiteY3" fmla="*/ 1540052 h 1546184"/>
              <a:gd name="connsiteX4" fmla="*/ 0 w 2834408"/>
              <a:gd name="connsiteY4" fmla="*/ 1546184 h 1546184"/>
              <a:gd name="connsiteX0" fmla="*/ 0 w 2834408"/>
              <a:gd name="connsiteY0" fmla="*/ 1546868 h 1546868"/>
              <a:gd name="connsiteX1" fmla="*/ 2704941 w 2834408"/>
              <a:gd name="connsiteY1" fmla="*/ 0 h 1546868"/>
              <a:gd name="connsiteX2" fmla="*/ 2824472 w 2834408"/>
              <a:gd name="connsiteY2" fmla="*/ 684 h 1546868"/>
              <a:gd name="connsiteX3" fmla="*/ 2834408 w 2834408"/>
              <a:gd name="connsiteY3" fmla="*/ 1540736 h 1546868"/>
              <a:gd name="connsiteX4" fmla="*/ 0 w 2834408"/>
              <a:gd name="connsiteY4" fmla="*/ 1546868 h 1546868"/>
              <a:gd name="connsiteX0" fmla="*/ 0 w 2834408"/>
              <a:gd name="connsiteY0" fmla="*/ 1546185 h 1546185"/>
              <a:gd name="connsiteX1" fmla="*/ 2698111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6185 h 1546185"/>
              <a:gd name="connsiteX1" fmla="*/ 2705625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7550 h 1547550"/>
              <a:gd name="connsiteX1" fmla="*/ 2705625 w 2834408"/>
              <a:gd name="connsiteY1" fmla="*/ 1365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6991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10406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1 h 1547551"/>
              <a:gd name="connsiteX1" fmla="*/ 2711089 w 2834408"/>
              <a:gd name="connsiteY1" fmla="*/ 0 h 1547551"/>
              <a:gd name="connsiteX2" fmla="*/ 2825155 w 2834408"/>
              <a:gd name="connsiteY2" fmla="*/ 1 h 1547551"/>
              <a:gd name="connsiteX3" fmla="*/ 2834408 w 2834408"/>
              <a:gd name="connsiteY3" fmla="*/ 1541419 h 1547551"/>
              <a:gd name="connsiteX4" fmla="*/ 0 w 2834408"/>
              <a:gd name="connsiteY4" fmla="*/ 1547551 h 1547551"/>
              <a:gd name="connsiteX0" fmla="*/ 0 w 2842604"/>
              <a:gd name="connsiteY0" fmla="*/ 1547551 h 1547551"/>
              <a:gd name="connsiteX1" fmla="*/ 2711089 w 2842604"/>
              <a:gd name="connsiteY1" fmla="*/ 0 h 1547551"/>
              <a:gd name="connsiteX2" fmla="*/ 2825155 w 2842604"/>
              <a:gd name="connsiteY2" fmla="*/ 1 h 1547551"/>
              <a:gd name="connsiteX3" fmla="*/ 2842604 w 2842604"/>
              <a:gd name="connsiteY3" fmla="*/ 1399347 h 1547551"/>
              <a:gd name="connsiteX4" fmla="*/ 0 w 2842604"/>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701443"/>
              <a:gd name="connsiteY0" fmla="*/ 1476515 h 1476515"/>
              <a:gd name="connsiteX1" fmla="*/ 2586321 w 2701443"/>
              <a:gd name="connsiteY1" fmla="*/ 0 h 1476515"/>
              <a:gd name="connsiteX2" fmla="*/ 2700387 w 2701443"/>
              <a:gd name="connsiteY2" fmla="*/ 1 h 1476515"/>
              <a:gd name="connsiteX3" fmla="*/ 2701443 w 2701443"/>
              <a:gd name="connsiteY3" fmla="*/ 1475847 h 1476515"/>
              <a:gd name="connsiteX4" fmla="*/ 0 w 2701443"/>
              <a:gd name="connsiteY4" fmla="*/ 1476515 h 1476515"/>
              <a:gd name="connsiteX0" fmla="*/ 0 w 2700532"/>
              <a:gd name="connsiteY0" fmla="*/ 1476515 h 1476515"/>
              <a:gd name="connsiteX1" fmla="*/ 2585410 w 2700532"/>
              <a:gd name="connsiteY1" fmla="*/ 0 h 1476515"/>
              <a:gd name="connsiteX2" fmla="*/ 2699476 w 2700532"/>
              <a:gd name="connsiteY2" fmla="*/ 1 h 1476515"/>
              <a:gd name="connsiteX3" fmla="*/ 2700532 w 2700532"/>
              <a:gd name="connsiteY3" fmla="*/ 1475847 h 1476515"/>
              <a:gd name="connsiteX4" fmla="*/ 0 w 2700532"/>
              <a:gd name="connsiteY4" fmla="*/ 1476515 h 1476515"/>
              <a:gd name="connsiteX0" fmla="*/ 0 w 2700532"/>
              <a:gd name="connsiteY0" fmla="*/ 1476515 h 1476515"/>
              <a:gd name="connsiteX1" fmla="*/ 74562 w 2700532"/>
              <a:gd name="connsiteY1" fmla="*/ 1433697 h 1476515"/>
              <a:gd name="connsiteX2" fmla="*/ 2585410 w 2700532"/>
              <a:gd name="connsiteY2" fmla="*/ 0 h 1476515"/>
              <a:gd name="connsiteX3" fmla="*/ 2699476 w 2700532"/>
              <a:gd name="connsiteY3" fmla="*/ 1 h 1476515"/>
              <a:gd name="connsiteX4" fmla="*/ 2700532 w 2700532"/>
              <a:gd name="connsiteY4" fmla="*/ 1475847 h 1476515"/>
              <a:gd name="connsiteX5" fmla="*/ 0 w 2700532"/>
              <a:gd name="connsiteY5" fmla="*/ 1476515 h 1476515"/>
              <a:gd name="connsiteX0" fmla="*/ 0 w 2700532"/>
              <a:gd name="connsiteY0" fmla="*/ 1476515 h 1476728"/>
              <a:gd name="connsiteX1" fmla="*/ 74562 w 2700532"/>
              <a:gd name="connsiteY1" fmla="*/ 1433697 h 1476728"/>
              <a:gd name="connsiteX2" fmla="*/ 2585410 w 2700532"/>
              <a:gd name="connsiteY2" fmla="*/ 0 h 1476728"/>
              <a:gd name="connsiteX3" fmla="*/ 2699476 w 2700532"/>
              <a:gd name="connsiteY3" fmla="*/ 1 h 1476728"/>
              <a:gd name="connsiteX4" fmla="*/ 2700532 w 2700532"/>
              <a:gd name="connsiteY4" fmla="*/ 1475847 h 1476728"/>
              <a:gd name="connsiteX5" fmla="*/ 75245 w 2700532"/>
              <a:gd name="connsiteY5" fmla="*/ 1476728 h 1476728"/>
              <a:gd name="connsiteX6" fmla="*/ 0 w 2700532"/>
              <a:gd name="connsiteY6" fmla="*/ 1476515 h 1476728"/>
              <a:gd name="connsiteX0" fmla="*/ 683 w 2625970"/>
              <a:gd name="connsiteY0" fmla="*/ 1476728 h 1476728"/>
              <a:gd name="connsiteX1" fmla="*/ 0 w 2625970"/>
              <a:gd name="connsiteY1" fmla="*/ 1433697 h 1476728"/>
              <a:gd name="connsiteX2" fmla="*/ 2510848 w 2625970"/>
              <a:gd name="connsiteY2" fmla="*/ 0 h 1476728"/>
              <a:gd name="connsiteX3" fmla="*/ 2624914 w 2625970"/>
              <a:gd name="connsiteY3" fmla="*/ 1 h 1476728"/>
              <a:gd name="connsiteX4" fmla="*/ 2625970 w 2625970"/>
              <a:gd name="connsiteY4" fmla="*/ 1475847 h 1476728"/>
              <a:gd name="connsiteX5" fmla="*/ 683 w 2625970"/>
              <a:gd name="connsiteY5" fmla="*/ 1476728 h 1476728"/>
              <a:gd name="connsiteX0" fmla="*/ 683 w 2663978"/>
              <a:gd name="connsiteY0" fmla="*/ 1478587 h 1478587"/>
              <a:gd name="connsiteX1" fmla="*/ 0 w 2663978"/>
              <a:gd name="connsiteY1" fmla="*/ 1435556 h 1478587"/>
              <a:gd name="connsiteX2" fmla="*/ 2510848 w 2663978"/>
              <a:gd name="connsiteY2" fmla="*/ 1859 h 1478587"/>
              <a:gd name="connsiteX3" fmla="*/ 2663978 w 2663978"/>
              <a:gd name="connsiteY3" fmla="*/ 0 h 1478587"/>
              <a:gd name="connsiteX4" fmla="*/ 2625970 w 2663978"/>
              <a:gd name="connsiteY4" fmla="*/ 1477706 h 1478587"/>
              <a:gd name="connsiteX5" fmla="*/ 683 w 2663978"/>
              <a:gd name="connsiteY5" fmla="*/ 1478587 h 1478587"/>
              <a:gd name="connsiteX0" fmla="*/ 683 w 2666894"/>
              <a:gd name="connsiteY0" fmla="*/ 1478587 h 1479566"/>
              <a:gd name="connsiteX1" fmla="*/ 0 w 2666894"/>
              <a:gd name="connsiteY1" fmla="*/ 1435556 h 1479566"/>
              <a:gd name="connsiteX2" fmla="*/ 2510848 w 2666894"/>
              <a:gd name="connsiteY2" fmla="*/ 1859 h 1479566"/>
              <a:gd name="connsiteX3" fmla="*/ 2663978 w 2666894"/>
              <a:gd name="connsiteY3" fmla="*/ 0 h 1479566"/>
              <a:gd name="connsiteX4" fmla="*/ 2666894 w 2666894"/>
              <a:gd name="connsiteY4" fmla="*/ 1479566 h 1479566"/>
              <a:gd name="connsiteX5" fmla="*/ 683 w 2666894"/>
              <a:gd name="connsiteY5" fmla="*/ 1478587 h 1479566"/>
              <a:gd name="connsiteX0" fmla="*/ 683 w 2666894"/>
              <a:gd name="connsiteY0" fmla="*/ 1476728 h 1477707"/>
              <a:gd name="connsiteX1" fmla="*/ 0 w 2666894"/>
              <a:gd name="connsiteY1" fmla="*/ 1433697 h 1477707"/>
              <a:gd name="connsiteX2" fmla="*/ 2510848 w 2666894"/>
              <a:gd name="connsiteY2" fmla="*/ 0 h 1477707"/>
              <a:gd name="connsiteX3" fmla="*/ 2665838 w 2666894"/>
              <a:gd name="connsiteY3" fmla="*/ 1 h 1477707"/>
              <a:gd name="connsiteX4" fmla="*/ 2666894 w 2666894"/>
              <a:gd name="connsiteY4" fmla="*/ 1477707 h 1477707"/>
              <a:gd name="connsiteX5" fmla="*/ 683 w 2666894"/>
              <a:gd name="connsiteY5" fmla="*/ 1476728 h 1477707"/>
              <a:gd name="connsiteX0" fmla="*/ 68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683 w 2666894"/>
              <a:gd name="connsiteY6" fmla="*/ 1476728 h 1477707"/>
              <a:gd name="connsiteX0" fmla="*/ 49862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49862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0 w 2627961"/>
              <a:gd name="connsiteY0" fmla="*/ 1476728 h 1477707"/>
              <a:gd name="connsiteX1" fmla="*/ 131 w 2627961"/>
              <a:gd name="connsiteY1" fmla="*/ 1409790 h 1477707"/>
              <a:gd name="connsiteX2" fmla="*/ 2471915 w 2627961"/>
              <a:gd name="connsiteY2" fmla="*/ 0 h 1477707"/>
              <a:gd name="connsiteX3" fmla="*/ 2626905 w 2627961"/>
              <a:gd name="connsiteY3" fmla="*/ 1 h 1477707"/>
              <a:gd name="connsiteX4" fmla="*/ 2627961 w 2627961"/>
              <a:gd name="connsiteY4" fmla="*/ 1477707 h 1477707"/>
              <a:gd name="connsiteX5" fmla="*/ 0 w 2627961"/>
              <a:gd name="connsiteY5" fmla="*/ 1476728 h 1477707"/>
              <a:gd name="connsiteX0" fmla="*/ 0 w 2628644"/>
              <a:gd name="connsiteY0" fmla="*/ 1476728 h 1477707"/>
              <a:gd name="connsiteX1" fmla="*/ 814 w 2628644"/>
              <a:gd name="connsiteY1" fmla="*/ 1409790 h 1477707"/>
              <a:gd name="connsiteX2" fmla="*/ 2472598 w 2628644"/>
              <a:gd name="connsiteY2" fmla="*/ 0 h 1477707"/>
              <a:gd name="connsiteX3" fmla="*/ 2627588 w 2628644"/>
              <a:gd name="connsiteY3" fmla="*/ 1 h 1477707"/>
              <a:gd name="connsiteX4" fmla="*/ 2628644 w 2628644"/>
              <a:gd name="connsiteY4" fmla="*/ 1477707 h 1477707"/>
              <a:gd name="connsiteX5" fmla="*/ 0 w 2628644"/>
              <a:gd name="connsiteY5" fmla="*/ 1476728 h 1477707"/>
              <a:gd name="connsiteX0" fmla="*/ 554 w 2629198"/>
              <a:gd name="connsiteY0" fmla="*/ 1476728 h 1477707"/>
              <a:gd name="connsiteX1" fmla="*/ 2 w 2629198"/>
              <a:gd name="connsiteY1" fmla="*/ 1411156 h 1477707"/>
              <a:gd name="connsiteX2" fmla="*/ 2473152 w 2629198"/>
              <a:gd name="connsiteY2" fmla="*/ 0 h 1477707"/>
              <a:gd name="connsiteX3" fmla="*/ 2628142 w 2629198"/>
              <a:gd name="connsiteY3" fmla="*/ 1 h 1477707"/>
              <a:gd name="connsiteX4" fmla="*/ 2629198 w 2629198"/>
              <a:gd name="connsiteY4" fmla="*/ 1477707 h 1477707"/>
              <a:gd name="connsiteX5" fmla="*/ 554 w 2629198"/>
              <a:gd name="connsiteY5" fmla="*/ 1476728 h 1477707"/>
              <a:gd name="connsiteX0" fmla="*/ 554 w 2628142"/>
              <a:gd name="connsiteY0" fmla="*/ 1476728 h 1483854"/>
              <a:gd name="connsiteX1" fmla="*/ 2 w 2628142"/>
              <a:gd name="connsiteY1" fmla="*/ 1411156 h 1483854"/>
              <a:gd name="connsiteX2" fmla="*/ 2473152 w 2628142"/>
              <a:gd name="connsiteY2" fmla="*/ 0 h 1483854"/>
              <a:gd name="connsiteX3" fmla="*/ 2628142 w 2628142"/>
              <a:gd name="connsiteY3" fmla="*/ 1 h 1483854"/>
              <a:gd name="connsiteX4" fmla="*/ 2569774 w 2628142"/>
              <a:gd name="connsiteY4" fmla="*/ 1483854 h 1483854"/>
              <a:gd name="connsiteX5" fmla="*/ 554 w 2628142"/>
              <a:gd name="connsiteY5" fmla="*/ 1476728 h 1483854"/>
              <a:gd name="connsiteX0" fmla="*/ 554 w 2628142"/>
              <a:gd name="connsiteY0" fmla="*/ 1476728 h 1477023"/>
              <a:gd name="connsiteX1" fmla="*/ 2 w 2628142"/>
              <a:gd name="connsiteY1" fmla="*/ 1411156 h 1477023"/>
              <a:gd name="connsiteX2" fmla="*/ 2473152 w 2628142"/>
              <a:gd name="connsiteY2" fmla="*/ 0 h 1477023"/>
              <a:gd name="connsiteX3" fmla="*/ 2628142 w 2628142"/>
              <a:gd name="connsiteY3" fmla="*/ 1 h 1477023"/>
              <a:gd name="connsiteX4" fmla="*/ 2624417 w 2628142"/>
              <a:gd name="connsiteY4" fmla="*/ 1477023 h 1477023"/>
              <a:gd name="connsiteX5" fmla="*/ 554 w 2628142"/>
              <a:gd name="connsiteY5" fmla="*/ 1476728 h 1477023"/>
              <a:gd name="connsiteX0" fmla="*/ 554 w 2624436"/>
              <a:gd name="connsiteY0" fmla="*/ 1477410 h 1477705"/>
              <a:gd name="connsiteX1" fmla="*/ 2 w 2624436"/>
              <a:gd name="connsiteY1" fmla="*/ 1411838 h 1477705"/>
              <a:gd name="connsiteX2" fmla="*/ 2473152 w 2624436"/>
              <a:gd name="connsiteY2" fmla="*/ 682 h 1477705"/>
              <a:gd name="connsiteX3" fmla="*/ 2569401 w 2624436"/>
              <a:gd name="connsiteY3" fmla="*/ 0 h 1477705"/>
              <a:gd name="connsiteX4" fmla="*/ 2624417 w 2624436"/>
              <a:gd name="connsiteY4" fmla="*/ 1477705 h 1477705"/>
              <a:gd name="connsiteX5" fmla="*/ 554 w 2624436"/>
              <a:gd name="connsiteY5" fmla="*/ 1477410 h 1477705"/>
              <a:gd name="connsiteX0" fmla="*/ 554 w 2624737"/>
              <a:gd name="connsiteY0" fmla="*/ 1476728 h 1477023"/>
              <a:gd name="connsiteX1" fmla="*/ 2 w 2624737"/>
              <a:gd name="connsiteY1" fmla="*/ 1411156 h 1477023"/>
              <a:gd name="connsiteX2" fmla="*/ 2473152 w 2624737"/>
              <a:gd name="connsiteY2" fmla="*/ 0 h 1477023"/>
              <a:gd name="connsiteX3" fmla="*/ 2624044 w 2624737"/>
              <a:gd name="connsiteY3" fmla="*/ 684 h 1477023"/>
              <a:gd name="connsiteX4" fmla="*/ 2624417 w 2624737"/>
              <a:gd name="connsiteY4" fmla="*/ 1477023 h 1477023"/>
              <a:gd name="connsiteX5" fmla="*/ 554 w 2624737"/>
              <a:gd name="connsiteY5" fmla="*/ 1476728 h 1477023"/>
              <a:gd name="connsiteX0" fmla="*/ 0 w 2631014"/>
              <a:gd name="connsiteY0" fmla="*/ 1476728 h 1477023"/>
              <a:gd name="connsiteX1" fmla="*/ 6279 w 2631014"/>
              <a:gd name="connsiteY1" fmla="*/ 1411156 h 1477023"/>
              <a:gd name="connsiteX2" fmla="*/ 2479429 w 2631014"/>
              <a:gd name="connsiteY2" fmla="*/ 0 h 1477023"/>
              <a:gd name="connsiteX3" fmla="*/ 2630321 w 2631014"/>
              <a:gd name="connsiteY3" fmla="*/ 684 h 1477023"/>
              <a:gd name="connsiteX4" fmla="*/ 2630694 w 2631014"/>
              <a:gd name="connsiteY4" fmla="*/ 1477023 h 1477023"/>
              <a:gd name="connsiteX5" fmla="*/ 0 w 2631014"/>
              <a:gd name="connsiteY5" fmla="*/ 1476728 h 1477023"/>
              <a:gd name="connsiteX0" fmla="*/ 0 w 2631014"/>
              <a:gd name="connsiteY0" fmla="*/ 1476728 h 1477023"/>
              <a:gd name="connsiteX1" fmla="*/ 131 w 2631014"/>
              <a:gd name="connsiteY1" fmla="*/ 1413888 h 1477023"/>
              <a:gd name="connsiteX2" fmla="*/ 2479429 w 2631014"/>
              <a:gd name="connsiteY2" fmla="*/ 0 h 1477023"/>
              <a:gd name="connsiteX3" fmla="*/ 2630321 w 2631014"/>
              <a:gd name="connsiteY3" fmla="*/ 684 h 1477023"/>
              <a:gd name="connsiteX4" fmla="*/ 2630694 w 2631014"/>
              <a:gd name="connsiteY4" fmla="*/ 1477023 h 1477023"/>
              <a:gd name="connsiteX5" fmla="*/ 0 w 2631014"/>
              <a:gd name="connsiteY5" fmla="*/ 1476728 h 1477023"/>
              <a:gd name="connsiteX0" fmla="*/ 0 w 2630713"/>
              <a:gd name="connsiteY0" fmla="*/ 1476728 h 1477023"/>
              <a:gd name="connsiteX1" fmla="*/ 131 w 2630713"/>
              <a:gd name="connsiteY1" fmla="*/ 1413888 h 1477023"/>
              <a:gd name="connsiteX2" fmla="*/ 2479429 w 2630713"/>
              <a:gd name="connsiteY2" fmla="*/ 0 h 1477023"/>
              <a:gd name="connsiteX3" fmla="*/ 2575678 w 2630713"/>
              <a:gd name="connsiteY3" fmla="*/ 8881 h 1477023"/>
              <a:gd name="connsiteX4" fmla="*/ 2630694 w 2630713"/>
              <a:gd name="connsiteY4" fmla="*/ 1477023 h 1477023"/>
              <a:gd name="connsiteX5" fmla="*/ 0 w 2630713"/>
              <a:gd name="connsiteY5" fmla="*/ 1476728 h 1477023"/>
              <a:gd name="connsiteX0" fmla="*/ 0 w 2630811"/>
              <a:gd name="connsiteY0" fmla="*/ 1477409 h 1477704"/>
              <a:gd name="connsiteX1" fmla="*/ 131 w 2630811"/>
              <a:gd name="connsiteY1" fmla="*/ 1414569 h 1477704"/>
              <a:gd name="connsiteX2" fmla="*/ 2479429 w 2630811"/>
              <a:gd name="connsiteY2" fmla="*/ 681 h 1477704"/>
              <a:gd name="connsiteX3" fmla="*/ 2624174 w 2630811"/>
              <a:gd name="connsiteY3" fmla="*/ 0 h 1477704"/>
              <a:gd name="connsiteX4" fmla="*/ 2630694 w 2630811"/>
              <a:gd name="connsiteY4" fmla="*/ 1477704 h 1477704"/>
              <a:gd name="connsiteX5" fmla="*/ 0 w 2630811"/>
              <a:gd name="connsiteY5" fmla="*/ 1477409 h 1477704"/>
              <a:gd name="connsiteX0" fmla="*/ 0 w 2630694"/>
              <a:gd name="connsiteY0" fmla="*/ 1477409 h 1477704"/>
              <a:gd name="connsiteX1" fmla="*/ 131 w 2630694"/>
              <a:gd name="connsiteY1" fmla="*/ 1414569 h 1477704"/>
              <a:gd name="connsiteX2" fmla="*/ 2479429 w 2630694"/>
              <a:gd name="connsiteY2" fmla="*/ 681 h 1477704"/>
              <a:gd name="connsiteX3" fmla="*/ 2624174 w 2630694"/>
              <a:gd name="connsiteY3" fmla="*/ 0 h 1477704"/>
              <a:gd name="connsiteX4" fmla="*/ 2630694 w 2630694"/>
              <a:gd name="connsiteY4" fmla="*/ 1477704 h 1477704"/>
              <a:gd name="connsiteX5" fmla="*/ 0 w 2630694"/>
              <a:gd name="connsiteY5" fmla="*/ 1477409 h 1477704"/>
              <a:gd name="connsiteX0" fmla="*/ 0 w 2624382"/>
              <a:gd name="connsiteY0" fmla="*/ 1477409 h 1477409"/>
              <a:gd name="connsiteX1" fmla="*/ 131 w 2624382"/>
              <a:gd name="connsiteY1" fmla="*/ 1414569 h 1477409"/>
              <a:gd name="connsiteX2" fmla="*/ 2479429 w 2624382"/>
              <a:gd name="connsiteY2" fmla="*/ 681 h 1477409"/>
              <a:gd name="connsiteX3" fmla="*/ 2624174 w 2624382"/>
              <a:gd name="connsiteY3" fmla="*/ 0 h 1477409"/>
              <a:gd name="connsiteX4" fmla="*/ 2612935 w 2624382"/>
              <a:gd name="connsiteY4" fmla="*/ 1472240 h 1477409"/>
              <a:gd name="connsiteX5" fmla="*/ 0 w 2624382"/>
              <a:gd name="connsiteY5" fmla="*/ 1477409 h 1477409"/>
              <a:gd name="connsiteX0" fmla="*/ 0 w 2625913"/>
              <a:gd name="connsiteY0" fmla="*/ 1477409 h 1477409"/>
              <a:gd name="connsiteX1" fmla="*/ 131 w 2625913"/>
              <a:gd name="connsiteY1" fmla="*/ 1414569 h 1477409"/>
              <a:gd name="connsiteX2" fmla="*/ 2479429 w 2625913"/>
              <a:gd name="connsiteY2" fmla="*/ 681 h 1477409"/>
              <a:gd name="connsiteX3" fmla="*/ 2624174 w 2625913"/>
              <a:gd name="connsiteY3" fmla="*/ 0 h 1477409"/>
              <a:gd name="connsiteX4" fmla="*/ 2625913 w 2625913"/>
              <a:gd name="connsiteY4" fmla="*/ 1477021 h 1477409"/>
              <a:gd name="connsiteX5" fmla="*/ 0 w 2625913"/>
              <a:gd name="connsiteY5" fmla="*/ 1477409 h 147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5913" h="1477409">
                <a:moveTo>
                  <a:pt x="0" y="1477409"/>
                </a:moveTo>
                <a:cubicBezTo>
                  <a:pt x="44" y="1455096"/>
                  <a:pt x="87" y="1436882"/>
                  <a:pt x="131" y="1414569"/>
                </a:cubicBezTo>
                <a:lnTo>
                  <a:pt x="2479429" y="681"/>
                </a:lnTo>
                <a:lnTo>
                  <a:pt x="2624174" y="0"/>
                </a:lnTo>
                <a:cubicBezTo>
                  <a:pt x="2626347" y="492568"/>
                  <a:pt x="2623740" y="984453"/>
                  <a:pt x="2625913" y="1477021"/>
                </a:cubicBezTo>
                <a:lnTo>
                  <a:pt x="0" y="1477409"/>
                </a:lnTo>
                <a:close/>
              </a:path>
            </a:pathLst>
          </a:cu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Gilroy Medium" panose="00000600000000000000" pitchFamily="50" charset="0"/>
            </a:endParaRPr>
          </a:p>
        </p:txBody>
      </p:sp>
      <p:sp>
        <p:nvSpPr>
          <p:cNvPr id="10" name="Picture Placeholder 7">
            <a:extLst>
              <a:ext uri="{FF2B5EF4-FFF2-40B4-BE49-F238E27FC236}">
                <a16:creationId xmlns:a16="http://schemas.microsoft.com/office/drawing/2014/main" id="{D8CC1EEF-C668-4D4B-936C-5F98AE5DD416}"/>
              </a:ext>
            </a:extLst>
          </p:cNvPr>
          <p:cNvSpPr>
            <a:spLocks noGrp="1"/>
          </p:cNvSpPr>
          <p:nvPr>
            <p:ph type="pic" sz="quarter" idx="10"/>
          </p:nvPr>
        </p:nvSpPr>
        <p:spPr>
          <a:xfrm>
            <a:off x="-13337" y="-13970"/>
            <a:ext cx="11544936" cy="658622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1588294 w 9144000"/>
              <a:gd name="connsiteY1" fmla="*/ 0 h 5143500"/>
              <a:gd name="connsiteX2" fmla="*/ 9144000 w 9144000"/>
              <a:gd name="connsiteY2" fmla="*/ 0 h 5143500"/>
              <a:gd name="connsiteX3" fmla="*/ 9144000 w 9144000"/>
              <a:gd name="connsiteY3" fmla="*/ 5143500 h 5143500"/>
              <a:gd name="connsiteX4" fmla="*/ 0 w 9144000"/>
              <a:gd name="connsiteY4" fmla="*/ 5143500 h 5143500"/>
              <a:gd name="connsiteX5" fmla="*/ 0 w 9144000"/>
              <a:gd name="connsiteY5" fmla="*/ 0 h 5143500"/>
              <a:gd name="connsiteX0" fmla="*/ 2381 w 9146381"/>
              <a:gd name="connsiteY0" fmla="*/ 0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6" fmla="*/ 2381 w 9146381"/>
              <a:gd name="connsiteY6" fmla="*/ 0 h 5143500"/>
              <a:gd name="connsiteX0" fmla="*/ 0 w 9146381"/>
              <a:gd name="connsiteY0" fmla="*/ 919163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0" fmla="*/ 0 w 9146381"/>
              <a:gd name="connsiteY0" fmla="*/ 919163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0" fmla="*/ 0 w 9146381"/>
              <a:gd name="connsiteY0" fmla="*/ 919163 h 5145881"/>
              <a:gd name="connsiteX1" fmla="*/ 1590675 w 9146381"/>
              <a:gd name="connsiteY1" fmla="*/ 0 h 5145881"/>
              <a:gd name="connsiteX2" fmla="*/ 9146381 w 9146381"/>
              <a:gd name="connsiteY2" fmla="*/ 0 h 5145881"/>
              <a:gd name="connsiteX3" fmla="*/ 9146381 w 9146381"/>
              <a:gd name="connsiteY3" fmla="*/ 5143500 h 5145881"/>
              <a:gd name="connsiteX4" fmla="*/ 230982 w 9146381"/>
              <a:gd name="connsiteY4" fmla="*/ 5145881 h 5145881"/>
              <a:gd name="connsiteX5" fmla="*/ 2381 w 9146381"/>
              <a:gd name="connsiteY5" fmla="*/ 5143500 h 5145881"/>
              <a:gd name="connsiteX6" fmla="*/ 0 w 9146381"/>
              <a:gd name="connsiteY6" fmla="*/ 919163 h 5145881"/>
              <a:gd name="connsiteX0" fmla="*/ 0 w 9146381"/>
              <a:gd name="connsiteY0" fmla="*/ 919163 h 5145881"/>
              <a:gd name="connsiteX1" fmla="*/ 1590675 w 9146381"/>
              <a:gd name="connsiteY1" fmla="*/ 0 h 5145881"/>
              <a:gd name="connsiteX2" fmla="*/ 9146381 w 9146381"/>
              <a:gd name="connsiteY2" fmla="*/ 0 h 5145881"/>
              <a:gd name="connsiteX3" fmla="*/ 230982 w 9146381"/>
              <a:gd name="connsiteY3" fmla="*/ 5145881 h 5145881"/>
              <a:gd name="connsiteX4" fmla="*/ 2381 w 9146381"/>
              <a:gd name="connsiteY4" fmla="*/ 5143500 h 5145881"/>
              <a:gd name="connsiteX5" fmla="*/ 0 w 9146381"/>
              <a:gd name="connsiteY5" fmla="*/ 919163 h 5145881"/>
              <a:gd name="connsiteX0" fmla="*/ 118713 w 9265094"/>
              <a:gd name="connsiteY0" fmla="*/ 919163 h 5347148"/>
              <a:gd name="connsiteX1" fmla="*/ 1709388 w 9265094"/>
              <a:gd name="connsiteY1" fmla="*/ 0 h 5347148"/>
              <a:gd name="connsiteX2" fmla="*/ 9265094 w 9265094"/>
              <a:gd name="connsiteY2" fmla="*/ 0 h 5347148"/>
              <a:gd name="connsiteX3" fmla="*/ 349695 w 9265094"/>
              <a:gd name="connsiteY3" fmla="*/ 5145881 h 5347148"/>
              <a:gd name="connsiteX4" fmla="*/ 121094 w 9265094"/>
              <a:gd name="connsiteY4" fmla="*/ 5143500 h 5347148"/>
              <a:gd name="connsiteX5" fmla="*/ 116332 w 9265094"/>
              <a:gd name="connsiteY5" fmla="*/ 4998244 h 5347148"/>
              <a:gd name="connsiteX6" fmla="*/ 118713 w 9265094"/>
              <a:gd name="connsiteY6" fmla="*/ 919163 h 5347148"/>
              <a:gd name="connsiteX0" fmla="*/ 16133 w 9162514"/>
              <a:gd name="connsiteY0" fmla="*/ 919163 h 5347148"/>
              <a:gd name="connsiteX1" fmla="*/ 1606808 w 9162514"/>
              <a:gd name="connsiteY1" fmla="*/ 0 h 5347148"/>
              <a:gd name="connsiteX2" fmla="*/ 9162514 w 9162514"/>
              <a:gd name="connsiteY2" fmla="*/ 0 h 5347148"/>
              <a:gd name="connsiteX3" fmla="*/ 247115 w 9162514"/>
              <a:gd name="connsiteY3" fmla="*/ 5145881 h 5347148"/>
              <a:gd name="connsiteX4" fmla="*/ 18514 w 9162514"/>
              <a:gd name="connsiteY4" fmla="*/ 5143500 h 5347148"/>
              <a:gd name="connsiteX5" fmla="*/ 13752 w 9162514"/>
              <a:gd name="connsiteY5" fmla="*/ 4998244 h 5347148"/>
              <a:gd name="connsiteX6" fmla="*/ 16133 w 9162514"/>
              <a:gd name="connsiteY6" fmla="*/ 919163 h 5347148"/>
              <a:gd name="connsiteX0" fmla="*/ 2381 w 9148762"/>
              <a:gd name="connsiteY0" fmla="*/ 919163 h 5145881"/>
              <a:gd name="connsiteX1" fmla="*/ 1593056 w 9148762"/>
              <a:gd name="connsiteY1" fmla="*/ 0 h 5145881"/>
              <a:gd name="connsiteX2" fmla="*/ 9148762 w 9148762"/>
              <a:gd name="connsiteY2" fmla="*/ 0 h 5145881"/>
              <a:gd name="connsiteX3" fmla="*/ 233363 w 9148762"/>
              <a:gd name="connsiteY3" fmla="*/ 5145881 h 5145881"/>
              <a:gd name="connsiteX4" fmla="*/ 4762 w 9148762"/>
              <a:gd name="connsiteY4" fmla="*/ 5143500 h 5145881"/>
              <a:gd name="connsiteX5" fmla="*/ 0 w 9148762"/>
              <a:gd name="connsiteY5" fmla="*/ 4998244 h 5145881"/>
              <a:gd name="connsiteX6" fmla="*/ 2381 w 9148762"/>
              <a:gd name="connsiteY6" fmla="*/ 919163 h 5145881"/>
              <a:gd name="connsiteX0" fmla="*/ 2381 w 9148762"/>
              <a:gd name="connsiteY0" fmla="*/ 923926 h 5150644"/>
              <a:gd name="connsiteX1" fmla="*/ 1593056 w 9148762"/>
              <a:gd name="connsiteY1" fmla="*/ 4763 h 5150644"/>
              <a:gd name="connsiteX2" fmla="*/ 8758238 w 9148762"/>
              <a:gd name="connsiteY2" fmla="*/ 0 h 5150644"/>
              <a:gd name="connsiteX3" fmla="*/ 9148762 w 9148762"/>
              <a:gd name="connsiteY3" fmla="*/ 4763 h 5150644"/>
              <a:gd name="connsiteX4" fmla="*/ 233363 w 9148762"/>
              <a:gd name="connsiteY4" fmla="*/ 5150644 h 5150644"/>
              <a:gd name="connsiteX5" fmla="*/ 4762 w 9148762"/>
              <a:gd name="connsiteY5" fmla="*/ 5148263 h 5150644"/>
              <a:gd name="connsiteX6" fmla="*/ 0 w 9148762"/>
              <a:gd name="connsiteY6" fmla="*/ 5003007 h 5150644"/>
              <a:gd name="connsiteX7" fmla="*/ 2381 w 9148762"/>
              <a:gd name="connsiteY7" fmla="*/ 923926 h 5150644"/>
              <a:gd name="connsiteX0" fmla="*/ 2381 w 8758238"/>
              <a:gd name="connsiteY0" fmla="*/ 923926 h 5150644"/>
              <a:gd name="connsiteX1" fmla="*/ 1593056 w 8758238"/>
              <a:gd name="connsiteY1" fmla="*/ 4763 h 5150644"/>
              <a:gd name="connsiteX2" fmla="*/ 8758238 w 8758238"/>
              <a:gd name="connsiteY2" fmla="*/ 0 h 5150644"/>
              <a:gd name="connsiteX3" fmla="*/ 233363 w 8758238"/>
              <a:gd name="connsiteY3" fmla="*/ 5150644 h 5150644"/>
              <a:gd name="connsiteX4" fmla="*/ 4762 w 8758238"/>
              <a:gd name="connsiteY4" fmla="*/ 5148263 h 5150644"/>
              <a:gd name="connsiteX5" fmla="*/ 0 w 8758238"/>
              <a:gd name="connsiteY5" fmla="*/ 5003007 h 5150644"/>
              <a:gd name="connsiteX6" fmla="*/ 2381 w 8758238"/>
              <a:gd name="connsiteY6" fmla="*/ 923926 h 5150644"/>
              <a:gd name="connsiteX0" fmla="*/ 2381 w 8758238"/>
              <a:gd name="connsiteY0" fmla="*/ 923926 h 5148263"/>
              <a:gd name="connsiteX1" fmla="*/ 1593056 w 8758238"/>
              <a:gd name="connsiteY1" fmla="*/ 4763 h 5148263"/>
              <a:gd name="connsiteX2" fmla="*/ 8758238 w 8758238"/>
              <a:gd name="connsiteY2" fmla="*/ 0 h 5148263"/>
              <a:gd name="connsiteX3" fmla="*/ 4762 w 8758238"/>
              <a:gd name="connsiteY3" fmla="*/ 5148263 h 5148263"/>
              <a:gd name="connsiteX4" fmla="*/ 0 w 8758238"/>
              <a:gd name="connsiteY4" fmla="*/ 5003007 h 5148263"/>
              <a:gd name="connsiteX5" fmla="*/ 2381 w 8758238"/>
              <a:gd name="connsiteY5" fmla="*/ 923926 h 5148263"/>
              <a:gd name="connsiteX0" fmla="*/ 2381 w 8758238"/>
              <a:gd name="connsiteY0" fmla="*/ 923926 h 5003007"/>
              <a:gd name="connsiteX1" fmla="*/ 1593056 w 8758238"/>
              <a:gd name="connsiteY1" fmla="*/ 4763 h 5003007"/>
              <a:gd name="connsiteX2" fmla="*/ 8758238 w 8758238"/>
              <a:gd name="connsiteY2" fmla="*/ 0 h 5003007"/>
              <a:gd name="connsiteX3" fmla="*/ 0 w 8758238"/>
              <a:gd name="connsiteY3" fmla="*/ 5003007 h 5003007"/>
              <a:gd name="connsiteX4" fmla="*/ 2381 w 8758238"/>
              <a:gd name="connsiteY4" fmla="*/ 923926 h 5003007"/>
              <a:gd name="connsiteX0" fmla="*/ 64 w 8763541"/>
              <a:gd name="connsiteY0" fmla="*/ 0 h 5008721"/>
              <a:gd name="connsiteX1" fmla="*/ 1598359 w 8763541"/>
              <a:gd name="connsiteY1" fmla="*/ 10477 h 5008721"/>
              <a:gd name="connsiteX2" fmla="*/ 8763541 w 8763541"/>
              <a:gd name="connsiteY2" fmla="*/ 5714 h 5008721"/>
              <a:gd name="connsiteX3" fmla="*/ 5303 w 8763541"/>
              <a:gd name="connsiteY3" fmla="*/ 5008721 h 5008721"/>
              <a:gd name="connsiteX4" fmla="*/ 64 w 8763541"/>
              <a:gd name="connsiteY4" fmla="*/ 0 h 5008721"/>
              <a:gd name="connsiteX0" fmla="*/ 64 w 8763541"/>
              <a:gd name="connsiteY0" fmla="*/ 0 h 5008721"/>
              <a:gd name="connsiteX1" fmla="*/ 8763541 w 8763541"/>
              <a:gd name="connsiteY1" fmla="*/ 5714 h 5008721"/>
              <a:gd name="connsiteX2" fmla="*/ 5303 w 8763541"/>
              <a:gd name="connsiteY2" fmla="*/ 5008721 h 5008721"/>
              <a:gd name="connsiteX3" fmla="*/ 64 w 8763541"/>
              <a:gd name="connsiteY3" fmla="*/ 0 h 5008721"/>
              <a:gd name="connsiteX0" fmla="*/ 64 w 8658766"/>
              <a:gd name="connsiteY0" fmla="*/ 0 h 5008721"/>
              <a:gd name="connsiteX1" fmla="*/ 8658766 w 8658766"/>
              <a:gd name="connsiteY1" fmla="*/ 5714 h 5008721"/>
              <a:gd name="connsiteX2" fmla="*/ 5303 w 8658766"/>
              <a:gd name="connsiteY2" fmla="*/ 5008721 h 5008721"/>
              <a:gd name="connsiteX3" fmla="*/ 64 w 8658766"/>
              <a:gd name="connsiteY3" fmla="*/ 0 h 5008721"/>
              <a:gd name="connsiteX0" fmla="*/ 64 w 8658766"/>
              <a:gd name="connsiteY0" fmla="*/ 0 h 4939665"/>
              <a:gd name="connsiteX1" fmla="*/ 8658766 w 8658766"/>
              <a:gd name="connsiteY1" fmla="*/ 5714 h 4939665"/>
              <a:gd name="connsiteX2" fmla="*/ 5303 w 8658766"/>
              <a:gd name="connsiteY2" fmla="*/ 4939665 h 4939665"/>
              <a:gd name="connsiteX3" fmla="*/ 64 w 8658766"/>
              <a:gd name="connsiteY3" fmla="*/ 0 h 4939665"/>
              <a:gd name="connsiteX0" fmla="*/ 0 w 8658702"/>
              <a:gd name="connsiteY0" fmla="*/ 0 h 4939665"/>
              <a:gd name="connsiteX1" fmla="*/ 8658702 w 8658702"/>
              <a:gd name="connsiteY1" fmla="*/ 5714 h 4939665"/>
              <a:gd name="connsiteX2" fmla="*/ 5239 w 8658702"/>
              <a:gd name="connsiteY2" fmla="*/ 4939665 h 4939665"/>
              <a:gd name="connsiteX3" fmla="*/ 0 w 8658702"/>
              <a:gd name="connsiteY3" fmla="*/ 0 h 4939665"/>
            </a:gdLst>
            <a:ahLst/>
            <a:cxnLst>
              <a:cxn ang="0">
                <a:pos x="connsiteX0" y="connsiteY0"/>
              </a:cxn>
              <a:cxn ang="0">
                <a:pos x="connsiteX1" y="connsiteY1"/>
              </a:cxn>
              <a:cxn ang="0">
                <a:pos x="connsiteX2" y="connsiteY2"/>
              </a:cxn>
              <a:cxn ang="0">
                <a:pos x="connsiteX3" y="connsiteY3"/>
              </a:cxn>
            </a:cxnLst>
            <a:rect l="l" t="t" r="r" b="b"/>
            <a:pathLst>
              <a:path w="8658702" h="4939665">
                <a:moveTo>
                  <a:pt x="0" y="0"/>
                </a:moveTo>
                <a:lnTo>
                  <a:pt x="8658702" y="5714"/>
                </a:lnTo>
                <a:lnTo>
                  <a:pt x="5239" y="4939665"/>
                </a:lnTo>
                <a:cubicBezTo>
                  <a:pt x="3493" y="3293110"/>
                  <a:pt x="1746" y="1646555"/>
                  <a:pt x="0" y="0"/>
                </a:cubicBezTo>
                <a:close/>
              </a:path>
            </a:pathLst>
          </a:custGeom>
        </p:spPr>
        <p:txBody>
          <a:bodyPr/>
          <a:lstStyle/>
          <a:p>
            <a:r>
              <a:rPr lang="en-US" dirty="0"/>
              <a:t>Click icon to add picture</a:t>
            </a:r>
            <a:endParaRPr lang="en-GB" dirty="0"/>
          </a:p>
        </p:txBody>
      </p:sp>
      <p:sp>
        <p:nvSpPr>
          <p:cNvPr id="2" name="Title 1"/>
          <p:cNvSpPr>
            <a:spLocks noGrp="1"/>
          </p:cNvSpPr>
          <p:nvPr>
            <p:ph type="ctrTitle"/>
          </p:nvPr>
        </p:nvSpPr>
        <p:spPr>
          <a:xfrm>
            <a:off x="6096001" y="3139440"/>
            <a:ext cx="5091527" cy="2325096"/>
          </a:xfrm>
        </p:spPr>
        <p:txBody>
          <a:bodyPr anchor="t" anchorCtr="0">
            <a:normAutofit/>
          </a:bodyPr>
          <a:lstStyle>
            <a:lvl1pPr algn="r">
              <a:defRPr sz="2400" b="1">
                <a:solidFill>
                  <a:schemeClr val="bg1"/>
                </a:solidFill>
                <a:latin typeface="Gilroy Medium" panose="00000600000000000000" pitchFamily="50" charset="0"/>
              </a:defRPr>
            </a:lvl1pPr>
          </a:lstStyle>
          <a:p>
            <a:r>
              <a:rPr lang="en-US" dirty="0"/>
              <a:t>Click to edit Master title style</a:t>
            </a:r>
          </a:p>
        </p:txBody>
      </p:sp>
      <p:pic>
        <p:nvPicPr>
          <p:cNvPr id="6" name="Picture 5" descr="Logo&#10;&#10;Description automatically generated">
            <a:extLst>
              <a:ext uri="{FF2B5EF4-FFF2-40B4-BE49-F238E27FC236}">
                <a16:creationId xmlns:a16="http://schemas.microsoft.com/office/drawing/2014/main" id="{A1227362-B4B5-4869-BFD8-E352FB43AA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27236" y="5752804"/>
            <a:ext cx="1549157" cy="496800"/>
          </a:xfrm>
          <a:prstGeom prst="rect">
            <a:avLst/>
          </a:prstGeom>
        </p:spPr>
      </p:pic>
      <p:sp>
        <p:nvSpPr>
          <p:cNvPr id="8" name="Rectangle 7">
            <a:extLst>
              <a:ext uri="{FF2B5EF4-FFF2-40B4-BE49-F238E27FC236}">
                <a16:creationId xmlns:a16="http://schemas.microsoft.com/office/drawing/2014/main" id="{5914F164-6839-4633-87BF-9C4DDD78B5E4}"/>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P123</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453510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447">
          <p15:clr>
            <a:srgbClr val="FBAE40"/>
          </p15:clr>
        </p15:guide>
        <p15:guide id="4" orient="horz" pos="2553">
          <p15:clr>
            <a:srgbClr val="FBAE40"/>
          </p15:clr>
        </p15:guide>
        <p15:guide id="5" pos="6955">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124">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8F55BA-AA0C-4F0E-ADD0-BF24EF2D8C6D}"/>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2" name="Title 1"/>
          <p:cNvSpPr>
            <a:spLocks noGrp="1"/>
          </p:cNvSpPr>
          <p:nvPr>
            <p:ph type="ctrTitle"/>
          </p:nvPr>
        </p:nvSpPr>
        <p:spPr>
          <a:xfrm>
            <a:off x="6459165" y="2919958"/>
            <a:ext cx="4719715" cy="1008061"/>
          </a:xfrm>
        </p:spPr>
        <p:txBody>
          <a:bodyPr anchor="b" anchorCtr="0">
            <a:normAutofit/>
          </a:bodyPr>
          <a:lstStyle>
            <a:lvl1pPr algn="r">
              <a:defRPr sz="3733" b="1">
                <a:solidFill>
                  <a:schemeClr val="bg1"/>
                </a:solidFill>
                <a:latin typeface="Gilroy ExtraBold" panose="00000900000000000000" pitchFamily="50" charset="0"/>
              </a:defRPr>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A9ED141D-89C7-4443-A7E5-9EC7D1943DC5}"/>
              </a:ext>
            </a:extLst>
          </p:cNvPr>
          <p:cNvSpPr>
            <a:spLocks noGrp="1"/>
          </p:cNvSpPr>
          <p:nvPr>
            <p:ph type="body" sz="quarter" idx="10"/>
          </p:nvPr>
        </p:nvSpPr>
        <p:spPr>
          <a:xfrm>
            <a:off x="4357993" y="4209039"/>
            <a:ext cx="6820889" cy="1315461"/>
          </a:xfrm>
        </p:spPr>
        <p:txBody>
          <a:bodyPr>
            <a:normAutofit/>
          </a:bodyPr>
          <a:lstStyle>
            <a:lvl1pPr algn="r">
              <a:buFontTx/>
              <a:buNone/>
              <a:defRPr sz="2133">
                <a:solidFill>
                  <a:schemeClr val="bg1"/>
                </a:solidFill>
                <a:latin typeface="Gilroy Medium" panose="00000600000000000000" pitchFamily="50" charset="0"/>
              </a:defRPr>
            </a:lvl1pPr>
            <a:lvl2pPr>
              <a:buFontTx/>
              <a:buNone/>
              <a:defRPr sz="1600">
                <a:solidFill>
                  <a:schemeClr val="bg1"/>
                </a:solidFill>
                <a:latin typeface="Gilroy Medium" panose="00000600000000000000" pitchFamily="50" charset="0"/>
              </a:defRPr>
            </a:lvl2pPr>
            <a:lvl3pPr>
              <a:buFontTx/>
              <a:buNone/>
              <a:defRPr sz="1467">
                <a:solidFill>
                  <a:schemeClr val="bg1"/>
                </a:solidFill>
                <a:latin typeface="Gilroy Medium" panose="00000600000000000000" pitchFamily="50" charset="0"/>
              </a:defRPr>
            </a:lvl3pPr>
            <a:lvl4pPr>
              <a:buFontTx/>
              <a:buNone/>
              <a:defRPr sz="1400">
                <a:solidFill>
                  <a:schemeClr val="bg1"/>
                </a:solidFill>
                <a:latin typeface="Gilroy Medium" panose="00000600000000000000" pitchFamily="50" charset="0"/>
              </a:defRPr>
            </a:lvl4pPr>
            <a:lvl5pPr>
              <a:buFontTx/>
              <a:buNone/>
              <a:defRPr sz="1400">
                <a:solidFill>
                  <a:schemeClr val="bg1"/>
                </a:solidFill>
                <a:latin typeface="Gilroy Medium" panose="00000600000000000000" pitchFamily="50" charset="0"/>
              </a:defRPr>
            </a:lvl5pPr>
          </a:lstStyle>
          <a:p>
            <a:pPr lvl="0"/>
            <a:r>
              <a:rPr lang="en-US" dirty="0"/>
              <a:t>Click to edit Master text styles</a:t>
            </a:r>
          </a:p>
        </p:txBody>
      </p:sp>
      <p:pic>
        <p:nvPicPr>
          <p:cNvPr id="4" name="Picture 3" descr="A picture containing text&#10;&#10;Description automatically generated">
            <a:extLst>
              <a:ext uri="{FF2B5EF4-FFF2-40B4-BE49-F238E27FC236}">
                <a16:creationId xmlns:a16="http://schemas.microsoft.com/office/drawing/2014/main" id="{46DD61C1-8FE3-4D08-B3CC-AF25975EC02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53"/>
            <a:ext cx="3917576" cy="6857693"/>
          </a:xfrm>
          <a:prstGeom prst="rect">
            <a:avLst/>
          </a:prstGeom>
        </p:spPr>
      </p:pic>
      <p:pic>
        <p:nvPicPr>
          <p:cNvPr id="9" name="Picture 8" descr="Logo&#10;&#10;Description automatically generated">
            <a:extLst>
              <a:ext uri="{FF2B5EF4-FFF2-40B4-BE49-F238E27FC236}">
                <a16:creationId xmlns:a16="http://schemas.microsoft.com/office/drawing/2014/main" id="{FC1A5F6E-8508-46C1-9C5B-F537D65579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59047" y="5636292"/>
            <a:ext cx="1908381" cy="612000"/>
          </a:xfrm>
          <a:prstGeom prst="rect">
            <a:avLst/>
          </a:prstGeom>
        </p:spPr>
      </p:pic>
      <p:sp>
        <p:nvSpPr>
          <p:cNvPr id="8" name="Rectangle 7">
            <a:extLst>
              <a:ext uri="{FF2B5EF4-FFF2-40B4-BE49-F238E27FC236}">
                <a16:creationId xmlns:a16="http://schemas.microsoft.com/office/drawing/2014/main" id="{40B67DBD-A893-4E62-A723-AAA1ECB5A8D3}"/>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P124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704272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447">
          <p15:clr>
            <a:srgbClr val="FBAE40"/>
          </p15:clr>
        </p15:guide>
        <p15:guide id="4" orient="horz" pos="2553">
          <p15:clr>
            <a:srgbClr val="FBAE40"/>
          </p15:clr>
        </p15:guide>
        <p15:guide id="5" pos="6955">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P - CONTRACT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329B-62AC-4915-B354-9BF34F9B74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C337C-5C2D-4BD2-A9F3-782D5164EE3C}"/>
              </a:ext>
            </a:extLst>
          </p:cNvPr>
          <p:cNvSpPr>
            <a:spLocks noGrp="1"/>
          </p:cNvSpPr>
          <p:nvPr>
            <p:ph type="dt" sz="half" idx="10"/>
          </p:nvPr>
        </p:nvSpPr>
        <p:spPr/>
        <p:txBody>
          <a:bodyPr/>
          <a:lstStyle>
            <a:lvl1pPr>
              <a:defRPr>
                <a:latin typeface="Gilroy Medium" panose="00000600000000000000" pitchFamily="50" charset="0"/>
              </a:defRPr>
            </a:lvl1pPr>
          </a:lstStyle>
          <a:p>
            <a:fld id="{49934AE5-8247-0048-94FE-FEC5286C5289}" type="datetime1">
              <a:rPr lang="en-GB" smtClean="0"/>
              <a:pPr/>
              <a:t>03/06/2021</a:t>
            </a:fld>
            <a:endParaRPr lang="en-US" dirty="0"/>
          </a:p>
        </p:txBody>
      </p:sp>
      <p:sp>
        <p:nvSpPr>
          <p:cNvPr id="4" name="Footer Placeholder 3">
            <a:extLst>
              <a:ext uri="{FF2B5EF4-FFF2-40B4-BE49-F238E27FC236}">
                <a16:creationId xmlns:a16="http://schemas.microsoft.com/office/drawing/2014/main" id="{A5397EED-9A2E-428A-AE84-824A382F0CB7}"/>
              </a:ext>
            </a:extLst>
          </p:cNvPr>
          <p:cNvSpPr>
            <a:spLocks noGrp="1"/>
          </p:cNvSpPr>
          <p:nvPr>
            <p:ph type="ftr" sz="quarter" idx="11"/>
          </p:nvPr>
        </p:nvSpPr>
        <p:spPr/>
        <p:txBody>
          <a:bodyPr/>
          <a:lstStyle>
            <a:lvl1pPr>
              <a:defRPr>
                <a:latin typeface="Gilroy Medium" panose="00000600000000000000" pitchFamily="50" charset="0"/>
              </a:defRPr>
            </a:lvl1pPr>
          </a:lstStyle>
          <a:p>
            <a:endParaRPr lang="en-US" dirty="0"/>
          </a:p>
        </p:txBody>
      </p:sp>
      <p:sp>
        <p:nvSpPr>
          <p:cNvPr id="5" name="Slide Number Placeholder 4">
            <a:extLst>
              <a:ext uri="{FF2B5EF4-FFF2-40B4-BE49-F238E27FC236}">
                <a16:creationId xmlns:a16="http://schemas.microsoft.com/office/drawing/2014/main" id="{FC1F639D-5CCC-4FF1-9FFA-154A72E14C88}"/>
              </a:ext>
            </a:extLst>
          </p:cNvPr>
          <p:cNvSpPr>
            <a:spLocks noGrp="1"/>
          </p:cNvSpPr>
          <p:nvPr>
            <p:ph type="sldNum" sz="quarter" idx="12"/>
          </p:nvPr>
        </p:nvSpPr>
        <p:spPr/>
        <p:txBody>
          <a:bodyPr/>
          <a:lstStyle>
            <a:lvl1pPr>
              <a:defRPr>
                <a:latin typeface="Gilroy Medium" panose="00000600000000000000" pitchFamily="50" charset="0"/>
              </a:defRPr>
            </a:lvl1pPr>
          </a:lstStyle>
          <a:p>
            <a:fld id="{79134E8D-E5C8-1C48-9B05-8F230465C6CD}" type="slidenum">
              <a:rPr lang="en-US" smtClean="0"/>
              <a:pPr/>
              <a:t>‹#›</a:t>
            </a:fld>
            <a:endParaRPr lang="en-US" dirty="0"/>
          </a:p>
        </p:txBody>
      </p:sp>
      <p:sp>
        <p:nvSpPr>
          <p:cNvPr id="8" name="Rectangle 7">
            <a:extLst>
              <a:ext uri="{FF2B5EF4-FFF2-40B4-BE49-F238E27FC236}">
                <a16:creationId xmlns:a16="http://schemas.microsoft.com/office/drawing/2014/main" id="{2D9728C2-824C-4B17-B39D-16D644125F5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600"/>
              </a:spcBef>
              <a:spcAft>
                <a:spcPts val="600"/>
              </a:spcAft>
            </a:pPr>
            <a:r>
              <a:rPr lang="en-US" sz="13800" b="1" dirty="0">
                <a:solidFill>
                  <a:schemeClr val="bg1"/>
                </a:solidFill>
                <a:latin typeface="+mj-lt"/>
              </a:rPr>
              <a:t>Contract details</a:t>
            </a:r>
          </a:p>
        </p:txBody>
      </p:sp>
      <p:pic>
        <p:nvPicPr>
          <p:cNvPr id="9" name="Picture 8" descr="Shape, rectangle&#10;&#10;Description automatically generated">
            <a:extLst>
              <a:ext uri="{FF2B5EF4-FFF2-40B4-BE49-F238E27FC236}">
                <a16:creationId xmlns:a16="http://schemas.microsoft.com/office/drawing/2014/main" id="{B9FF7735-0492-49A0-B1CC-126609C739F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1"/>
            <a:ext cx="469888" cy="5270829"/>
          </a:xfrm>
          <a:prstGeom prst="rect">
            <a:avLst/>
          </a:prstGeom>
        </p:spPr>
      </p:pic>
    </p:spTree>
    <p:extLst>
      <p:ext uri="{BB962C8B-B14F-4D97-AF65-F5344CB8AC3E}">
        <p14:creationId xmlns:p14="http://schemas.microsoft.com/office/powerpoint/2010/main" val="3492992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125">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A6C4F7-F5CD-4396-BB1A-654CA171F86F}"/>
              </a:ext>
            </a:extLst>
          </p:cNvPr>
          <p:cNvSpPr txBox="1"/>
          <p:nvPr userDrawn="1"/>
        </p:nvSpPr>
        <p:spPr>
          <a:xfrm>
            <a:off x="432000" y="216000"/>
            <a:ext cx="4354258" cy="829458"/>
          </a:xfrm>
          <a:prstGeom prst="rect">
            <a:avLst/>
          </a:prstGeom>
          <a:noFill/>
        </p:spPr>
        <p:txBody>
          <a:bodyPr wrap="square" lIns="0" tIns="0" rIns="0" bIns="0" rtlCol="0">
            <a:spAutoFit/>
          </a:bodyPr>
          <a:lstStyle/>
          <a:p>
            <a:pPr>
              <a:lnSpc>
                <a:spcPct val="90000"/>
              </a:lnSpc>
              <a:spcAft>
                <a:spcPts val="600"/>
              </a:spcAft>
            </a:pPr>
            <a:r>
              <a:rPr kumimoji="0" lang="en-US" sz="3000" b="1" i="0" u="none" strike="noStrike" kern="1200" cap="none" spc="0" normalizeH="0" baseline="0" noProof="0" dirty="0">
                <a:ln>
                  <a:noFill/>
                </a:ln>
                <a:solidFill>
                  <a:schemeClr val="accent1"/>
                </a:solidFill>
                <a:effectLst/>
                <a:uLnTx/>
                <a:uFillTx/>
                <a:latin typeface="+mj-lt"/>
                <a:ea typeface="+mj-ea"/>
                <a:cs typeface="+mj-cs"/>
              </a:rPr>
              <a:t>Agreement details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dirty="0">
                <a:ln>
                  <a:noFill/>
                </a:ln>
                <a:solidFill>
                  <a:schemeClr val="tx2"/>
                </a:solidFill>
                <a:effectLst/>
                <a:uLnTx/>
                <a:uFillTx/>
                <a:latin typeface="Gilroy Medium" panose="00000600000000000000" pitchFamily="50" charset="0"/>
                <a:ea typeface="+mn-ea"/>
                <a:cs typeface="Arial" charset="0"/>
              </a:rPr>
              <a:t>Please sign, scan and return by email to</a:t>
            </a:r>
          </a:p>
          <a:p>
            <a:pPr>
              <a:lnSpc>
                <a:spcPct val="90000"/>
              </a:lnSpc>
              <a:spcAft>
                <a:spcPts val="600"/>
              </a:spcAft>
            </a:pPr>
            <a:endParaRPr lang="en-GB" sz="1100" dirty="0">
              <a:latin typeface="Gilroy Medium" panose="00000600000000000000" pitchFamily="50" charset="0"/>
            </a:endParaRPr>
          </a:p>
        </p:txBody>
      </p:sp>
      <p:graphicFrame>
        <p:nvGraphicFramePr>
          <p:cNvPr id="6" name="Table 5">
            <a:extLst>
              <a:ext uri="{FF2B5EF4-FFF2-40B4-BE49-F238E27FC236}">
                <a16:creationId xmlns:a16="http://schemas.microsoft.com/office/drawing/2014/main" id="{359E85F7-EAAA-471E-B1CA-75D30CF995F9}"/>
              </a:ext>
            </a:extLst>
          </p:cNvPr>
          <p:cNvGraphicFramePr>
            <a:graphicFrameLocks noGrp="1"/>
          </p:cNvGraphicFramePr>
          <p:nvPr userDrawn="1">
            <p:extLst>
              <p:ext uri="{D42A27DB-BD31-4B8C-83A1-F6EECF244321}">
                <p14:modId xmlns:p14="http://schemas.microsoft.com/office/powerpoint/2010/main" val="3850986677"/>
              </p:ext>
            </p:extLst>
          </p:nvPr>
        </p:nvGraphicFramePr>
        <p:xfrm>
          <a:off x="432000" y="2152391"/>
          <a:ext cx="5400000" cy="3996000"/>
        </p:xfrm>
        <a:graphic>
          <a:graphicData uri="http://schemas.openxmlformats.org/drawingml/2006/table">
            <a:tbl>
              <a:tblPr/>
              <a:tblGrid>
                <a:gridCol w="1700854">
                  <a:extLst>
                    <a:ext uri="{9D8B030D-6E8A-4147-A177-3AD203B41FA5}">
                      <a16:colId xmlns:a16="http://schemas.microsoft.com/office/drawing/2014/main" val="20000"/>
                    </a:ext>
                  </a:extLst>
                </a:gridCol>
                <a:gridCol w="316462">
                  <a:extLst>
                    <a:ext uri="{9D8B030D-6E8A-4147-A177-3AD203B41FA5}">
                      <a16:colId xmlns:a16="http://schemas.microsoft.com/office/drawing/2014/main" val="20001"/>
                    </a:ext>
                  </a:extLst>
                </a:gridCol>
                <a:gridCol w="3382684">
                  <a:extLst>
                    <a:ext uri="{9D8B030D-6E8A-4147-A177-3AD203B41FA5}">
                      <a16:colId xmlns:a16="http://schemas.microsoft.com/office/drawing/2014/main" val="211901345"/>
                    </a:ext>
                  </a:extLst>
                </a:gridCol>
              </a:tblGrid>
              <a:tr h="360000">
                <a:tc gridSpan="2">
                  <a:txBody>
                    <a:bodyPr/>
                    <a:lstStyle/>
                    <a:p>
                      <a:pPr>
                        <a:lnSpc>
                          <a:spcPct val="120000"/>
                        </a:lnSpc>
                        <a:spcBef>
                          <a:spcPts val="600"/>
                        </a:spcBef>
                        <a:spcAft>
                          <a:spcPts val="0"/>
                        </a:spcAft>
                      </a:pPr>
                      <a:r>
                        <a:rPr lang="en-GB" sz="1000" dirty="0">
                          <a:solidFill>
                            <a:schemeClr val="tx2"/>
                          </a:solidFill>
                          <a:effectLst/>
                          <a:latin typeface="Gilroy Medium" panose="00000600000000000000" pitchFamily="50" charset="0"/>
                        </a:rPr>
                        <a:t>Name:</a:t>
                      </a:r>
                      <a:endParaRPr lang="en-GB" sz="10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nSpc>
                          <a:spcPct val="120000"/>
                        </a:lnSpc>
                        <a:spcBef>
                          <a:spcPts val="600"/>
                        </a:spcBef>
                        <a:spcAft>
                          <a:spcPts val="0"/>
                        </a:spcAft>
                      </a:pPr>
                      <a:endParaRPr lang="en-GB" sz="900" dirty="0">
                        <a:effectLst/>
                        <a:latin typeface="+mn-lt"/>
                        <a:ea typeface="Times New Roman"/>
                      </a:endParaRPr>
                    </a:p>
                  </a:txBody>
                  <a:tcPr marL="68589" marR="68589" marT="0" marB="0" anchor="ctr"/>
                </a:tc>
                <a:tc>
                  <a:txBody>
                    <a:bodyPr/>
                    <a:lstStyle/>
                    <a:p>
                      <a:pPr>
                        <a:lnSpc>
                          <a:spcPct val="120000"/>
                        </a:lnSpc>
                        <a:spcBef>
                          <a:spcPts val="600"/>
                        </a:spcBef>
                        <a:spcAft>
                          <a:spcPts val="0"/>
                        </a:spcAft>
                      </a:pPr>
                      <a:endParaRPr lang="en-GB" sz="9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0000">
                <a:tc gridSpan="2">
                  <a:txBody>
                    <a:bodyPr/>
                    <a:lstStyle/>
                    <a:p>
                      <a:pPr>
                        <a:lnSpc>
                          <a:spcPct val="120000"/>
                        </a:lnSpc>
                        <a:spcBef>
                          <a:spcPts val="600"/>
                        </a:spcBef>
                        <a:spcAft>
                          <a:spcPts val="0"/>
                        </a:spcAft>
                      </a:pPr>
                      <a:r>
                        <a:rPr lang="en-GB" sz="1000" dirty="0">
                          <a:solidFill>
                            <a:schemeClr val="tx2"/>
                          </a:solidFill>
                          <a:effectLst/>
                          <a:latin typeface="Gilroy Medium" panose="00000600000000000000" pitchFamily="50" charset="0"/>
                        </a:rPr>
                        <a:t>Company:</a:t>
                      </a:r>
                      <a:endParaRPr lang="en-GB" sz="10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nSpc>
                          <a:spcPct val="120000"/>
                        </a:lnSpc>
                        <a:spcBef>
                          <a:spcPts val="600"/>
                        </a:spcBef>
                        <a:spcAft>
                          <a:spcPts val="0"/>
                        </a:spcAft>
                      </a:pPr>
                      <a:endParaRPr lang="en-GB" sz="900" dirty="0">
                        <a:effectLst/>
                        <a:latin typeface="+mn-lt"/>
                        <a:ea typeface="Times New Roman"/>
                      </a:endParaRPr>
                    </a:p>
                  </a:txBody>
                  <a:tcPr marL="68589" marR="68589" marT="0" marB="0" anchor="ctr"/>
                </a:tc>
                <a:tc>
                  <a:txBody>
                    <a:bodyPr/>
                    <a:lstStyle/>
                    <a:p>
                      <a:pPr>
                        <a:lnSpc>
                          <a:spcPct val="120000"/>
                        </a:lnSpc>
                        <a:spcBef>
                          <a:spcPts val="600"/>
                        </a:spcBef>
                        <a:spcAft>
                          <a:spcPts val="0"/>
                        </a:spcAft>
                      </a:pPr>
                      <a:endParaRPr lang="en-GB" sz="9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0000">
                <a:tc gridSpan="2">
                  <a:txBody>
                    <a:bodyPr/>
                    <a:lstStyle/>
                    <a:p>
                      <a:pPr>
                        <a:lnSpc>
                          <a:spcPct val="120000"/>
                        </a:lnSpc>
                        <a:spcBef>
                          <a:spcPts val="600"/>
                        </a:spcBef>
                        <a:spcAft>
                          <a:spcPts val="0"/>
                        </a:spcAft>
                      </a:pPr>
                      <a:r>
                        <a:rPr lang="en-GB" sz="1000" dirty="0">
                          <a:solidFill>
                            <a:schemeClr val="tx2"/>
                          </a:solidFill>
                          <a:effectLst/>
                          <a:latin typeface="Gilroy Medium" panose="00000600000000000000" pitchFamily="50" charset="0"/>
                        </a:rPr>
                        <a:t>Address:</a:t>
                      </a:r>
                      <a:endParaRPr lang="en-GB" sz="10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GB" sz="900" kern="1200" dirty="0">
                        <a:solidFill>
                          <a:schemeClr val="dk1"/>
                        </a:solidFill>
                        <a:effectLst/>
                        <a:latin typeface="+mn-lt"/>
                        <a:ea typeface="+mn-ea"/>
                        <a:cs typeface="+mn-cs"/>
                      </a:endParaRPr>
                    </a:p>
                  </a:txBody>
                  <a:tcPr marL="68589" marR="68589" marT="0" marB="0" anchor="ctr"/>
                </a:tc>
                <a:tc>
                  <a:txBody>
                    <a:bodyPr/>
                    <a:lstStyle/>
                    <a:p>
                      <a:endParaRPr lang="en-GB" sz="900" kern="1200" dirty="0">
                        <a:solidFill>
                          <a:schemeClr val="tx2"/>
                        </a:solidFill>
                        <a:effectLst/>
                        <a:latin typeface="Gilroy Medium" panose="00000600000000000000" pitchFamily="50" charset="0"/>
                        <a:ea typeface="+mn-ea"/>
                        <a:cs typeface="+mn-cs"/>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0000">
                <a:tc gridSpan="2">
                  <a:txBody>
                    <a:bodyPr/>
                    <a:lstStyle/>
                    <a:p>
                      <a:pPr>
                        <a:lnSpc>
                          <a:spcPct val="120000"/>
                        </a:lnSpc>
                        <a:spcBef>
                          <a:spcPts val="600"/>
                        </a:spcBef>
                        <a:spcAft>
                          <a:spcPts val="0"/>
                        </a:spcAft>
                      </a:pPr>
                      <a:r>
                        <a:rPr lang="en-GB" sz="1000" dirty="0">
                          <a:solidFill>
                            <a:schemeClr val="tx2"/>
                          </a:solidFill>
                          <a:effectLst/>
                          <a:latin typeface="Gilroy Medium" panose="00000600000000000000" pitchFamily="50" charset="0"/>
                        </a:rPr>
                        <a:t>Telephone:</a:t>
                      </a:r>
                      <a:endParaRPr lang="en-GB" sz="10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GB" sz="900" kern="1200" dirty="0">
                        <a:solidFill>
                          <a:schemeClr val="dk1"/>
                        </a:solidFill>
                        <a:effectLst/>
                        <a:latin typeface="+mn-lt"/>
                        <a:ea typeface="+mn-ea"/>
                        <a:cs typeface="+mn-cs"/>
                      </a:endParaRPr>
                    </a:p>
                  </a:txBody>
                  <a:tcPr marL="68589" marR="68589" marT="0" marB="0" anchor="ctr"/>
                </a:tc>
                <a:tc>
                  <a:txBody>
                    <a:bodyPr/>
                    <a:lstStyle/>
                    <a:p>
                      <a:endParaRPr lang="en-GB" sz="900" kern="1200" dirty="0">
                        <a:solidFill>
                          <a:schemeClr val="tx2"/>
                        </a:solidFill>
                        <a:effectLst/>
                        <a:latin typeface="Gilroy Medium" panose="00000600000000000000" pitchFamily="50" charset="0"/>
                        <a:ea typeface="+mn-ea"/>
                        <a:cs typeface="+mn-cs"/>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0000">
                <a:tc gridSpan="2">
                  <a:txBody>
                    <a:bodyPr/>
                    <a:lstStyle/>
                    <a:p>
                      <a:pPr>
                        <a:lnSpc>
                          <a:spcPct val="120000"/>
                        </a:lnSpc>
                        <a:spcBef>
                          <a:spcPts val="600"/>
                        </a:spcBef>
                        <a:spcAft>
                          <a:spcPts val="0"/>
                        </a:spcAft>
                      </a:pPr>
                      <a:r>
                        <a:rPr lang="en-GB" sz="1000" dirty="0">
                          <a:solidFill>
                            <a:schemeClr val="tx2"/>
                          </a:solidFill>
                          <a:effectLst/>
                          <a:latin typeface="Gilroy Medium" panose="00000600000000000000" pitchFamily="50" charset="0"/>
                        </a:rPr>
                        <a:t>Email:</a:t>
                      </a:r>
                      <a:endParaRPr lang="en-GB" sz="10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nSpc>
                          <a:spcPct val="120000"/>
                        </a:lnSpc>
                        <a:spcBef>
                          <a:spcPts val="600"/>
                        </a:spcBef>
                        <a:spcAft>
                          <a:spcPts val="0"/>
                        </a:spcAft>
                      </a:pPr>
                      <a:endParaRPr lang="en-GB" sz="900" dirty="0">
                        <a:effectLst/>
                        <a:latin typeface="+mn-lt"/>
                        <a:ea typeface="Times New Roman"/>
                      </a:endParaRPr>
                    </a:p>
                  </a:txBody>
                  <a:tcPr marL="68589" marR="68589" marT="0" marB="0" anchor="ctr"/>
                </a:tc>
                <a:tc>
                  <a:txBody>
                    <a:bodyPr/>
                    <a:lstStyle/>
                    <a:p>
                      <a:pPr>
                        <a:lnSpc>
                          <a:spcPct val="120000"/>
                        </a:lnSpc>
                        <a:spcBef>
                          <a:spcPts val="600"/>
                        </a:spcBef>
                        <a:spcAft>
                          <a:spcPts val="0"/>
                        </a:spcAft>
                      </a:pPr>
                      <a:endParaRPr lang="en-GB" sz="9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0000">
                <a:tc gridSpan="2">
                  <a:txBody>
                    <a:bodyPr/>
                    <a:lstStyle/>
                    <a:p>
                      <a:pPr>
                        <a:lnSpc>
                          <a:spcPct val="120000"/>
                        </a:lnSpc>
                        <a:spcBef>
                          <a:spcPts val="600"/>
                        </a:spcBef>
                        <a:spcAft>
                          <a:spcPts val="0"/>
                        </a:spcAft>
                      </a:pPr>
                      <a:r>
                        <a:rPr lang="en-US" sz="1000" dirty="0">
                          <a:solidFill>
                            <a:schemeClr val="tx2"/>
                          </a:solidFill>
                          <a:effectLst/>
                          <a:latin typeface="Gilroy Medium" panose="00000600000000000000" pitchFamily="50" charset="0"/>
                          <a:ea typeface="Times New Roman"/>
                        </a:rPr>
                        <a:t>Fee payable on commissioning:</a:t>
                      </a:r>
                      <a:endParaRPr lang="en-GB" sz="10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nSpc>
                          <a:spcPct val="120000"/>
                        </a:lnSpc>
                        <a:spcBef>
                          <a:spcPts val="600"/>
                        </a:spcBef>
                        <a:spcAft>
                          <a:spcPts val="0"/>
                        </a:spcAft>
                      </a:pPr>
                      <a:endParaRPr lang="en-GB" sz="900" dirty="0">
                        <a:effectLst/>
                        <a:latin typeface="+mn-lt"/>
                        <a:ea typeface="Times New Roman"/>
                      </a:endParaRPr>
                    </a:p>
                  </a:txBody>
                  <a:tcPr marL="68589" marR="68589" marT="0" marB="0" anchor="ctr"/>
                </a:tc>
                <a:tc>
                  <a:txBody>
                    <a:bodyPr/>
                    <a:lstStyle/>
                    <a:p>
                      <a:pPr>
                        <a:lnSpc>
                          <a:spcPct val="120000"/>
                        </a:lnSpc>
                        <a:spcBef>
                          <a:spcPts val="600"/>
                        </a:spcBef>
                        <a:spcAft>
                          <a:spcPts val="0"/>
                        </a:spcAft>
                      </a:pPr>
                      <a:endParaRPr lang="en-GB" sz="9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10800852"/>
                  </a:ext>
                </a:extLst>
              </a:tr>
              <a:tr h="360000">
                <a:tc gridSpan="2">
                  <a: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lang="en-US" sz="1000" dirty="0">
                          <a:solidFill>
                            <a:schemeClr val="tx2"/>
                          </a:solidFill>
                          <a:effectLst/>
                          <a:latin typeface="Gilroy Medium" panose="00000600000000000000" pitchFamily="50" charset="0"/>
                          <a:ea typeface="Times New Roman"/>
                        </a:rPr>
                        <a:t>Fee payable final delivery:</a:t>
                      </a:r>
                      <a:endParaRPr lang="en-GB" sz="10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GB"/>
                    </a:p>
                  </a:txBody>
                  <a:tcPr/>
                </a:tc>
                <a:tc>
                  <a:txBody>
                    <a:bodyPr/>
                    <a:lstStyle/>
                    <a:p>
                      <a:pPr>
                        <a:lnSpc>
                          <a:spcPct val="120000"/>
                        </a:lnSpc>
                        <a:spcBef>
                          <a:spcPts val="600"/>
                        </a:spcBef>
                        <a:spcAft>
                          <a:spcPts val="0"/>
                        </a:spcAft>
                      </a:pPr>
                      <a:endParaRPr lang="en-GB" sz="9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98779661"/>
                  </a:ext>
                </a:extLst>
              </a:tr>
              <a:tr h="360000">
                <a:tc gridSpan="2">
                  <a:txBody>
                    <a:bodyPr/>
                    <a:lstStyle/>
                    <a:p>
                      <a:pPr>
                        <a:lnSpc>
                          <a:spcPct val="120000"/>
                        </a:lnSpc>
                        <a:spcBef>
                          <a:spcPts val="600"/>
                        </a:spcBef>
                        <a:spcAft>
                          <a:spcPts val="0"/>
                        </a:spcAft>
                      </a:pPr>
                      <a:r>
                        <a:rPr lang="en-US" sz="1000" dirty="0">
                          <a:solidFill>
                            <a:schemeClr val="tx2"/>
                          </a:solidFill>
                          <a:effectLst/>
                          <a:latin typeface="Gilroy Medium" panose="00000600000000000000" pitchFamily="50" charset="0"/>
                          <a:ea typeface="Times New Roman"/>
                        </a:rPr>
                        <a:t>Estimated expenses:</a:t>
                      </a:r>
                      <a:endParaRPr lang="en-GB" sz="10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nSpc>
                          <a:spcPct val="120000"/>
                        </a:lnSpc>
                        <a:spcBef>
                          <a:spcPts val="600"/>
                        </a:spcBef>
                        <a:spcAft>
                          <a:spcPts val="0"/>
                        </a:spcAft>
                      </a:pPr>
                      <a:endParaRPr lang="en-GB" sz="900" dirty="0">
                        <a:effectLst/>
                        <a:latin typeface="+mn-lt"/>
                        <a:ea typeface="Times New Roman"/>
                      </a:endParaRPr>
                    </a:p>
                  </a:txBody>
                  <a:tcPr marL="68589" marR="68589" marT="0" marB="0" anchor="ctr"/>
                </a:tc>
                <a:tc>
                  <a:txBody>
                    <a:bodyPr/>
                    <a:lstStyle/>
                    <a:p>
                      <a:pPr>
                        <a:lnSpc>
                          <a:spcPct val="120000"/>
                        </a:lnSpc>
                        <a:spcBef>
                          <a:spcPts val="600"/>
                        </a:spcBef>
                        <a:spcAft>
                          <a:spcPts val="0"/>
                        </a:spcAft>
                      </a:pPr>
                      <a:endParaRPr lang="en-GB" sz="9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71975742"/>
                  </a:ext>
                </a:extLst>
              </a:tr>
              <a:tr h="756000">
                <a:tc gridSpan="3">
                  <a: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lang="en-GB" altLang="en-US" sz="1000" b="0" i="0" dirty="0">
                          <a:solidFill>
                            <a:schemeClr val="tx2"/>
                          </a:solidFill>
                          <a:latin typeface="Gilroy Medium" panose="00000600000000000000" pitchFamily="50" charset="0"/>
                          <a:cs typeface="Times New Roman" pitchFamily="18" charset="0"/>
                        </a:rPr>
                        <a:t>When you sign the contract, please provide a PO to cover:</a:t>
                      </a:r>
                    </a:p>
                    <a:p>
                      <a:pPr marL="0" marR="0" lvl="0" indent="0" algn="l" defTabSz="914400" rtl="0" eaLnBrk="1" fontAlgn="auto" latinLnBrk="0" hangingPunct="1">
                        <a:lnSpc>
                          <a:spcPct val="120000"/>
                        </a:lnSpc>
                        <a:spcBef>
                          <a:spcPts val="600"/>
                        </a:spcBef>
                        <a:spcAft>
                          <a:spcPts val="0"/>
                        </a:spcAft>
                        <a:buClrTx/>
                        <a:buSzTx/>
                        <a:buFontTx/>
                        <a:buNone/>
                        <a:tabLst/>
                        <a:defRPr/>
                      </a:pPr>
                      <a:r>
                        <a:rPr lang="en-GB" altLang="en-US" sz="1000" b="0" i="0" dirty="0">
                          <a:solidFill>
                            <a:schemeClr val="tx2"/>
                          </a:solidFill>
                          <a:latin typeface="Gilroy Medium" panose="00000600000000000000" pitchFamily="50" charset="0"/>
                          <a:cs typeface="Times New Roman" pitchFamily="18" charset="0"/>
                        </a:rPr>
                        <a:t>This is to cover our total fee and estimated expenses. We will of course invoice only the expenses actually incurred</a:t>
                      </a:r>
                      <a:endParaRPr lang="en-GB" altLang="en-US" sz="2000" b="0" i="0" dirty="0">
                        <a:solidFill>
                          <a:schemeClr val="tx2"/>
                        </a:solidFill>
                        <a:latin typeface="Gilroy Medium" panose="00000600000000000000" pitchFamily="50" charset="0"/>
                        <a:cs typeface="Arial" charset="0"/>
                      </a:endParaRPr>
                    </a:p>
                  </a:txBody>
                  <a:tcPr marL="68589" marR="68589"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nSpc>
                          <a:spcPct val="120000"/>
                        </a:lnSpc>
                        <a:spcBef>
                          <a:spcPts val="600"/>
                        </a:spcBef>
                        <a:spcAft>
                          <a:spcPts val="0"/>
                        </a:spcAft>
                      </a:pPr>
                      <a:endParaRPr lang="en-GB" sz="900" dirty="0">
                        <a:effectLst/>
                        <a:latin typeface="+mn-lt"/>
                        <a:ea typeface="Times New Roman"/>
                      </a:endParaRPr>
                    </a:p>
                  </a:txBody>
                  <a:tcPr marL="68589" marR="68589" marT="0" marB="0" anchor="ctr"/>
                </a:tc>
                <a:tc hMerge="1">
                  <a: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endParaRPr lang="en-GB" altLang="en-US" sz="2000" b="1" i="0" dirty="0">
                        <a:solidFill>
                          <a:prstClr val="black"/>
                        </a:solidFill>
                        <a:latin typeface="Arial" charset="0"/>
                        <a:cs typeface="Arial" charset="0"/>
                      </a:endParaRPr>
                    </a:p>
                  </a:txBody>
                  <a:tcPr marL="68589" marR="68589" marT="0" marB="0" anchor="ctr"/>
                </a:tc>
                <a:extLst>
                  <a:ext uri="{0D108BD9-81ED-4DB2-BD59-A6C34878D82A}">
                    <a16:rowId xmlns:a16="http://schemas.microsoft.com/office/drawing/2014/main" val="133001105"/>
                  </a:ext>
                </a:extLst>
              </a:tr>
              <a:tr h="360000">
                <a:tc>
                  <a:txBody>
                    <a:bodyPr/>
                    <a:lstStyle/>
                    <a:p>
                      <a:pPr algn="l">
                        <a:lnSpc>
                          <a:spcPct val="120000"/>
                        </a:lnSpc>
                        <a:spcBef>
                          <a:spcPts val="600"/>
                        </a:spcBef>
                        <a:spcAft>
                          <a:spcPts val="0"/>
                        </a:spcAft>
                      </a:pPr>
                      <a:r>
                        <a:rPr lang="en-US" sz="1000" dirty="0">
                          <a:solidFill>
                            <a:schemeClr val="tx2"/>
                          </a:solidFill>
                          <a:effectLst/>
                          <a:latin typeface="Gilroy Medium" panose="00000600000000000000" pitchFamily="50" charset="0"/>
                          <a:ea typeface="Times New Roman"/>
                        </a:rPr>
                        <a:t>PO number:</a:t>
                      </a:r>
                      <a:endParaRPr lang="en-GB" sz="10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nSpc>
                          <a:spcPct val="120000"/>
                        </a:lnSpc>
                        <a:spcBef>
                          <a:spcPts val="600"/>
                        </a:spcBef>
                        <a:spcAft>
                          <a:spcPts val="0"/>
                        </a:spcAft>
                      </a:pPr>
                      <a:endParaRPr lang="en-GB" sz="900" dirty="0">
                        <a:solidFill>
                          <a:schemeClr val="tx2"/>
                        </a:solidFill>
                        <a:effectLst/>
                        <a:latin typeface="Gilroy Medium" panose="00000600000000000000" pitchFamily="50" charset="0"/>
                        <a:ea typeface="Times New Roman"/>
                      </a:endParaRPr>
                    </a:p>
                  </a:txBody>
                  <a:tcPr marL="68589" marR="68589"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20000"/>
                        </a:lnSpc>
                        <a:spcBef>
                          <a:spcPts val="600"/>
                        </a:spcBef>
                        <a:spcAft>
                          <a:spcPts val="0"/>
                        </a:spcAft>
                      </a:pPr>
                      <a:endParaRPr lang="en-GB" sz="900" dirty="0">
                        <a:effectLst/>
                        <a:latin typeface="+mn-lt"/>
                        <a:ea typeface="Times New Roman"/>
                      </a:endParaRPr>
                    </a:p>
                  </a:txBody>
                  <a:tcPr marL="68589" marR="68589" marT="0" marB="0" anchor="ctr"/>
                </a:tc>
                <a:extLst>
                  <a:ext uri="{0D108BD9-81ED-4DB2-BD59-A6C34878D82A}">
                    <a16:rowId xmlns:a16="http://schemas.microsoft.com/office/drawing/2014/main" val="2974025673"/>
                  </a:ext>
                </a:extLst>
              </a:tr>
            </a:tbl>
          </a:graphicData>
        </a:graphic>
      </p:graphicFrame>
      <p:sp>
        <p:nvSpPr>
          <p:cNvPr id="7" name="Rectangle 1">
            <a:extLst>
              <a:ext uri="{FF2B5EF4-FFF2-40B4-BE49-F238E27FC236}">
                <a16:creationId xmlns:a16="http://schemas.microsoft.com/office/drawing/2014/main" id="{7DD1A200-694B-4871-B35A-B31C43FC888D}"/>
              </a:ext>
            </a:extLst>
          </p:cNvPr>
          <p:cNvSpPr>
            <a:spLocks noChangeArrowheads="1"/>
          </p:cNvSpPr>
          <p:nvPr userDrawn="1"/>
        </p:nvSpPr>
        <p:spPr bwMode="auto">
          <a:xfrm>
            <a:off x="432000" y="1408044"/>
            <a:ext cx="1433637"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rgbClr val="002163"/>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sz="1600">
                <a:solidFill>
                  <a:srgbClr val="002163"/>
                </a:solidFill>
                <a:latin typeface="Calibri" pitchFamily="34" charset="0"/>
              </a:defRPr>
            </a:lvl4pPr>
            <a:lvl5pPr marL="2057400" indent="-228600">
              <a:spcBef>
                <a:spcPct val="20000"/>
              </a:spcBef>
              <a:buFont typeface="Arial" charset="0"/>
              <a:buChar char="»"/>
              <a:defRPr sz="1600">
                <a:solidFill>
                  <a:srgbClr val="002163"/>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002163"/>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002163"/>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002163"/>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002163"/>
                </a:solidFill>
                <a:latin typeface="Calibri" pitchFamily="34" charset="0"/>
              </a:defRPr>
            </a:lvl9pPr>
          </a:lstStyle>
          <a:p>
            <a:pPr fontAlgn="base">
              <a:spcBef>
                <a:spcPct val="0"/>
              </a:spcBef>
              <a:spcAft>
                <a:spcPct val="0"/>
              </a:spcAft>
              <a:buFontTx/>
              <a:buNone/>
            </a:pPr>
            <a:r>
              <a:rPr lang="en-GB" altLang="en-US" sz="1200" b="0" dirty="0">
                <a:solidFill>
                  <a:schemeClr val="accent1"/>
                </a:solidFill>
                <a:latin typeface="+mj-lt"/>
                <a:cs typeface="Times New Roman" pitchFamily="18" charset="0"/>
              </a:rPr>
              <a:t>PROJECT TITLE</a:t>
            </a:r>
            <a:endParaRPr lang="en-GB" altLang="en-US" sz="700" b="0" dirty="0">
              <a:solidFill>
                <a:schemeClr val="accent1"/>
              </a:solidFill>
              <a:latin typeface="+mj-lt"/>
              <a:cs typeface="Arial" charset="0"/>
            </a:endParaRPr>
          </a:p>
        </p:txBody>
      </p:sp>
      <p:sp>
        <p:nvSpPr>
          <p:cNvPr id="8" name="Rectangle 7">
            <a:extLst>
              <a:ext uri="{FF2B5EF4-FFF2-40B4-BE49-F238E27FC236}">
                <a16:creationId xmlns:a16="http://schemas.microsoft.com/office/drawing/2014/main" id="{9BC119B2-C0A2-471D-9EBC-0D55038BB5E1}"/>
              </a:ext>
            </a:extLst>
          </p:cNvPr>
          <p:cNvSpPr/>
          <p:nvPr userDrawn="1"/>
        </p:nvSpPr>
        <p:spPr>
          <a:xfrm>
            <a:off x="6361200" y="2149203"/>
            <a:ext cx="2957168" cy="1017010"/>
          </a:xfrm>
          <a:prstGeom prst="rect">
            <a:avLst/>
          </a:prstGeom>
        </p:spPr>
        <p:txBody>
          <a:bodyPr wrap="square">
            <a:spAutoFit/>
          </a:bodyPr>
          <a:lstStyle/>
          <a:p>
            <a:pPr eaLnBrk="0" fontAlgn="base" hangingPunct="0">
              <a:lnSpc>
                <a:spcPct val="110000"/>
              </a:lnSpc>
              <a:spcBef>
                <a:spcPts val="300"/>
              </a:spcBef>
              <a:spcAft>
                <a:spcPts val="300"/>
              </a:spcAft>
              <a:defRPr/>
            </a:pPr>
            <a:r>
              <a:rPr lang="en-GB" sz="1000" dirty="0">
                <a:solidFill>
                  <a:schemeClr val="tx2"/>
                </a:solidFill>
                <a:latin typeface="Gilroy Medium" panose="00000600000000000000" pitchFamily="50" charset="0"/>
                <a:cs typeface="Arial" pitchFamily="34" charset="0"/>
              </a:rPr>
              <a:t>This agreement consists of:</a:t>
            </a:r>
          </a:p>
          <a:p>
            <a:pPr marL="171450" lvl="0" indent="-171450" eaLnBrk="0" fontAlgn="base" hangingPunct="0">
              <a:lnSpc>
                <a:spcPct val="110000"/>
              </a:lnSpc>
              <a:spcBef>
                <a:spcPts val="300"/>
              </a:spcBef>
              <a:spcAft>
                <a:spcPts val="300"/>
              </a:spcAft>
              <a:buSzPct val="80000"/>
              <a:buFontTx/>
              <a:buBlip>
                <a:blip r:embed="rId2"/>
              </a:buBlip>
              <a:defRPr/>
            </a:pPr>
            <a:r>
              <a:rPr lang="en-GB" sz="1000" dirty="0">
                <a:solidFill>
                  <a:schemeClr val="tx2"/>
                </a:solidFill>
                <a:latin typeface="Gilroy Medium" panose="00000600000000000000" pitchFamily="50" charset="0"/>
                <a:cs typeface="Arial" pitchFamily="34" charset="0"/>
              </a:rPr>
              <a:t>The Proposal Document</a:t>
            </a:r>
          </a:p>
          <a:p>
            <a:pPr marL="171450" lvl="0" indent="-171450" eaLnBrk="0" fontAlgn="base" hangingPunct="0">
              <a:lnSpc>
                <a:spcPct val="110000"/>
              </a:lnSpc>
              <a:spcBef>
                <a:spcPts val="300"/>
              </a:spcBef>
              <a:spcAft>
                <a:spcPts val="300"/>
              </a:spcAft>
              <a:buSzPct val="80000"/>
              <a:buFontTx/>
              <a:buBlip>
                <a:blip r:embed="rId2"/>
              </a:buBlip>
              <a:defRPr/>
            </a:pPr>
            <a:r>
              <a:rPr lang="en-GB" sz="1000" dirty="0">
                <a:solidFill>
                  <a:schemeClr val="tx2"/>
                </a:solidFill>
                <a:latin typeface="Gilroy Medium" panose="00000600000000000000" pitchFamily="50" charset="0"/>
                <a:cs typeface="Arial" pitchFamily="34" charset="0"/>
              </a:rPr>
              <a:t>The Terms &amp; Conditions </a:t>
            </a:r>
            <a:r>
              <a:rPr lang="en-GB" sz="800" dirty="0">
                <a:solidFill>
                  <a:schemeClr val="tx2"/>
                </a:solidFill>
                <a:latin typeface="Gilroy Medium" panose="00000600000000000000" pitchFamily="50" charset="0"/>
                <a:cs typeface="Arial" pitchFamily="34" charset="0"/>
              </a:rPr>
              <a:t>(available to view at igd.com/terms-and-conditions; </a:t>
            </a:r>
            <a:r>
              <a:rPr lang="en-GB" sz="800" u="none" dirty="0">
                <a:solidFill>
                  <a:schemeClr val="tx2"/>
                </a:solidFill>
                <a:latin typeface="Gilroy Medium" panose="00000600000000000000" pitchFamily="50" charset="0"/>
                <a:cs typeface="Arial" pitchFamily="34" charset="0"/>
              </a:rPr>
              <a:t>p</a:t>
            </a:r>
            <a:r>
              <a:rPr lang="en-GB" sz="800" dirty="0">
                <a:solidFill>
                  <a:schemeClr val="tx2"/>
                </a:solidFill>
                <a:latin typeface="Gilroy Medium" panose="00000600000000000000" pitchFamily="50" charset="0"/>
                <a:cs typeface="Arial" pitchFamily="34" charset="0"/>
              </a:rPr>
              <a:t>lease note our cancellation terms)</a:t>
            </a:r>
            <a:endParaRPr lang="en-GB" sz="1000" dirty="0">
              <a:solidFill>
                <a:schemeClr val="tx2"/>
              </a:solidFill>
              <a:latin typeface="Gilroy Medium" panose="00000600000000000000" pitchFamily="50" charset="0"/>
              <a:cs typeface="Arial" pitchFamily="34" charset="0"/>
            </a:endParaRPr>
          </a:p>
        </p:txBody>
      </p:sp>
      <p:sp>
        <p:nvSpPr>
          <p:cNvPr id="9" name="Text Placeholder 21">
            <a:extLst>
              <a:ext uri="{FF2B5EF4-FFF2-40B4-BE49-F238E27FC236}">
                <a16:creationId xmlns:a16="http://schemas.microsoft.com/office/drawing/2014/main" id="{7C6B10A6-3066-41B9-8FF2-A3D021B93E80}"/>
              </a:ext>
            </a:extLst>
          </p:cNvPr>
          <p:cNvSpPr>
            <a:spLocks noGrp="1"/>
          </p:cNvSpPr>
          <p:nvPr>
            <p:ph type="body" sz="quarter" idx="10" hasCustomPrompt="1"/>
          </p:nvPr>
        </p:nvSpPr>
        <p:spPr>
          <a:xfrm>
            <a:off x="1587600" y="1401309"/>
            <a:ext cx="10296972" cy="276999"/>
          </a:xfrm>
        </p:spPr>
        <p:txBody>
          <a:bodyPr>
            <a:noAutofit/>
          </a:bodyPr>
          <a:lstStyle>
            <a:lvl1pPr>
              <a:defRPr sz="1200">
                <a:solidFill>
                  <a:schemeClr val="tx2"/>
                </a:solidFill>
              </a:defRPr>
            </a:lvl1pPr>
          </a:lstStyle>
          <a:p>
            <a:pPr lvl="0"/>
            <a:r>
              <a:rPr lang="en-US" dirty="0"/>
              <a:t>Insert project title</a:t>
            </a:r>
            <a:endParaRPr lang="en-GB" dirty="0"/>
          </a:p>
        </p:txBody>
      </p:sp>
      <p:sp>
        <p:nvSpPr>
          <p:cNvPr id="10" name="Rectangle 1">
            <a:extLst>
              <a:ext uri="{FF2B5EF4-FFF2-40B4-BE49-F238E27FC236}">
                <a16:creationId xmlns:a16="http://schemas.microsoft.com/office/drawing/2014/main" id="{BD3E209C-3095-4169-8892-18EEC24CAE08}"/>
              </a:ext>
            </a:extLst>
          </p:cNvPr>
          <p:cNvSpPr>
            <a:spLocks noChangeArrowheads="1"/>
          </p:cNvSpPr>
          <p:nvPr userDrawn="1"/>
        </p:nvSpPr>
        <p:spPr bwMode="auto">
          <a:xfrm>
            <a:off x="432000" y="1805111"/>
            <a:ext cx="2657773"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rgbClr val="002163"/>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sz="1600">
                <a:solidFill>
                  <a:srgbClr val="002163"/>
                </a:solidFill>
                <a:latin typeface="Calibri" pitchFamily="34" charset="0"/>
              </a:defRPr>
            </a:lvl4pPr>
            <a:lvl5pPr marL="2057400" indent="-228600">
              <a:spcBef>
                <a:spcPct val="20000"/>
              </a:spcBef>
              <a:buFont typeface="Arial" charset="0"/>
              <a:buChar char="»"/>
              <a:defRPr sz="1600">
                <a:solidFill>
                  <a:srgbClr val="002163"/>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002163"/>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002163"/>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002163"/>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002163"/>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b="0" dirty="0">
                <a:solidFill>
                  <a:schemeClr val="accent1"/>
                </a:solidFill>
                <a:latin typeface="+mj-lt"/>
                <a:cs typeface="Times New Roman" pitchFamily="18" charset="0"/>
              </a:rPr>
              <a:t>P</a:t>
            </a:r>
            <a:r>
              <a:rPr lang="en-GB" altLang="en-US" sz="1200" b="0" dirty="0">
                <a:solidFill>
                  <a:schemeClr val="accent1"/>
                </a:solidFill>
                <a:latin typeface="+mj-lt"/>
                <a:cs typeface="Times New Roman" pitchFamily="18" charset="0"/>
              </a:rPr>
              <a:t>AYMENT AND INVOICE DETAILS</a:t>
            </a:r>
            <a:endParaRPr lang="en-GB" altLang="en-US" sz="1600" b="0" i="0" dirty="0">
              <a:solidFill>
                <a:prstClr val="black"/>
              </a:solidFill>
              <a:latin typeface="+mj-lt"/>
              <a:cs typeface="Arial" charset="0"/>
            </a:endParaRPr>
          </a:p>
        </p:txBody>
      </p:sp>
      <p:sp>
        <p:nvSpPr>
          <p:cNvPr id="11" name="Rectangle 1">
            <a:extLst>
              <a:ext uri="{FF2B5EF4-FFF2-40B4-BE49-F238E27FC236}">
                <a16:creationId xmlns:a16="http://schemas.microsoft.com/office/drawing/2014/main" id="{E06E0591-4A5E-4430-95A8-72009469E9EB}"/>
              </a:ext>
            </a:extLst>
          </p:cNvPr>
          <p:cNvSpPr>
            <a:spLocks noChangeArrowheads="1"/>
          </p:cNvSpPr>
          <p:nvPr userDrawn="1"/>
        </p:nvSpPr>
        <p:spPr bwMode="auto">
          <a:xfrm>
            <a:off x="6361200" y="1805111"/>
            <a:ext cx="1195698"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rgbClr val="002163"/>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sz="1600">
                <a:solidFill>
                  <a:srgbClr val="002163"/>
                </a:solidFill>
                <a:latin typeface="Calibri" pitchFamily="34" charset="0"/>
              </a:defRPr>
            </a:lvl4pPr>
            <a:lvl5pPr marL="2057400" indent="-228600">
              <a:spcBef>
                <a:spcPct val="20000"/>
              </a:spcBef>
              <a:buFont typeface="Arial" charset="0"/>
              <a:buChar char="»"/>
              <a:defRPr sz="1600">
                <a:solidFill>
                  <a:srgbClr val="002163"/>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002163"/>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002163"/>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002163"/>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002163"/>
                </a:solidFill>
                <a:latin typeface="Calibri" pitchFamily="34" charset="0"/>
              </a:defRPr>
            </a:lvl9pPr>
          </a:lstStyle>
          <a:p>
            <a:pPr fontAlgn="base">
              <a:spcBef>
                <a:spcPct val="0"/>
              </a:spcBef>
              <a:spcAft>
                <a:spcPct val="0"/>
              </a:spcAft>
              <a:buFontTx/>
              <a:buNone/>
            </a:pPr>
            <a:r>
              <a:rPr lang="en-GB" altLang="en-US" sz="1200" b="0" dirty="0">
                <a:solidFill>
                  <a:schemeClr val="accent1"/>
                </a:solidFill>
                <a:latin typeface="+mj-lt"/>
                <a:cs typeface="Times New Roman" pitchFamily="18" charset="0"/>
              </a:rPr>
              <a:t>AGREEMENT</a:t>
            </a:r>
            <a:endParaRPr lang="en-GB" altLang="en-US" sz="700" b="0" dirty="0">
              <a:solidFill>
                <a:schemeClr val="accent1"/>
              </a:solidFill>
              <a:latin typeface="+mj-lt"/>
              <a:cs typeface="Arial" charset="0"/>
            </a:endParaRPr>
          </a:p>
        </p:txBody>
      </p:sp>
      <p:graphicFrame>
        <p:nvGraphicFramePr>
          <p:cNvPr id="12" name="Table 11">
            <a:extLst>
              <a:ext uri="{FF2B5EF4-FFF2-40B4-BE49-F238E27FC236}">
                <a16:creationId xmlns:a16="http://schemas.microsoft.com/office/drawing/2014/main" id="{35011BEA-AF6A-425E-8D37-05C68AA6134F}"/>
              </a:ext>
            </a:extLst>
          </p:cNvPr>
          <p:cNvGraphicFramePr>
            <a:graphicFrameLocks noGrp="1"/>
          </p:cNvGraphicFramePr>
          <p:nvPr userDrawn="1">
            <p:extLst>
              <p:ext uri="{D42A27DB-BD31-4B8C-83A1-F6EECF244321}">
                <p14:modId xmlns:p14="http://schemas.microsoft.com/office/powerpoint/2010/main" val="2230906057"/>
              </p:ext>
            </p:extLst>
          </p:nvPr>
        </p:nvGraphicFramePr>
        <p:xfrm>
          <a:off x="6361200" y="3283810"/>
          <a:ext cx="5400000" cy="3096000"/>
        </p:xfrm>
        <a:graphic>
          <a:graphicData uri="http://schemas.openxmlformats.org/drawingml/2006/table">
            <a:tbl>
              <a:tblPr/>
              <a:tblGrid>
                <a:gridCol w="1714721">
                  <a:extLst>
                    <a:ext uri="{9D8B030D-6E8A-4147-A177-3AD203B41FA5}">
                      <a16:colId xmlns:a16="http://schemas.microsoft.com/office/drawing/2014/main" val="20000"/>
                    </a:ext>
                  </a:extLst>
                </a:gridCol>
                <a:gridCol w="144348">
                  <a:extLst>
                    <a:ext uri="{9D8B030D-6E8A-4147-A177-3AD203B41FA5}">
                      <a16:colId xmlns:a16="http://schemas.microsoft.com/office/drawing/2014/main" val="20001"/>
                    </a:ext>
                  </a:extLst>
                </a:gridCol>
                <a:gridCol w="3540931">
                  <a:extLst>
                    <a:ext uri="{9D8B030D-6E8A-4147-A177-3AD203B41FA5}">
                      <a16:colId xmlns:a16="http://schemas.microsoft.com/office/drawing/2014/main" val="1657582170"/>
                    </a:ext>
                  </a:extLst>
                </a:gridCol>
              </a:tblGrid>
              <a:tr h="360000">
                <a:tc gridSpan="2">
                  <a:txBody>
                    <a:bodyPr/>
                    <a:lstStyle/>
                    <a:p>
                      <a:pPr eaLnBrk="0" fontAlgn="base" hangingPunct="0">
                        <a:lnSpc>
                          <a:spcPct val="110000"/>
                        </a:lnSpc>
                        <a:spcBef>
                          <a:spcPts val="300"/>
                        </a:spcBef>
                        <a:spcAft>
                          <a:spcPts val="300"/>
                        </a:spcAft>
                        <a:buFontTx/>
                        <a:buNone/>
                      </a:pPr>
                      <a:r>
                        <a:rPr lang="en-GB" altLang="en-US" sz="1000" dirty="0">
                          <a:solidFill>
                            <a:schemeClr val="tx2"/>
                          </a:solidFill>
                          <a:latin typeface="Gilroy Medium" panose="00000600000000000000" pitchFamily="50" charset="0"/>
                          <a:cs typeface="Times New Roman" pitchFamily="18" charset="0"/>
                        </a:rPr>
                        <a:t>This agreement is made on:</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endParaRPr lang="en-GB" sz="1000" dirty="0">
                        <a:solidFill>
                          <a:schemeClr val="tx2"/>
                        </a:solidFill>
                        <a:effectLst/>
                        <a:latin typeface="+mn-lt"/>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endParaRPr lang="en-GB" sz="1000" dirty="0">
                        <a:solidFill>
                          <a:schemeClr val="tx2"/>
                        </a:solidFill>
                        <a:effectLst/>
                        <a:latin typeface="Gilroy Medium" panose="00000600000000000000" pitchFamily="50" charset="0"/>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0000">
                <a:tc gridSpan="2">
                  <a:txBody>
                    <a:bodyPr/>
                    <a:lstStyle/>
                    <a:p>
                      <a:pPr eaLnBrk="0" fontAlgn="base" hangingPunct="0">
                        <a:lnSpc>
                          <a:spcPct val="110000"/>
                        </a:lnSpc>
                        <a:spcBef>
                          <a:spcPts val="300"/>
                        </a:spcBef>
                        <a:spcAft>
                          <a:spcPts val="300"/>
                        </a:spcAft>
                        <a:buFontTx/>
                        <a:buNone/>
                      </a:pPr>
                      <a:r>
                        <a:rPr lang="en-GB" altLang="en-US" sz="1000" dirty="0">
                          <a:solidFill>
                            <a:schemeClr val="tx2"/>
                          </a:solidFill>
                          <a:latin typeface="Gilroy Medium" panose="00000600000000000000" pitchFamily="50" charset="0"/>
                          <a:cs typeface="Times New Roman" pitchFamily="18" charset="0"/>
                        </a:rPr>
                        <a:t>Executed by the parties:</a:t>
                      </a:r>
                    </a:p>
                  </a:txBody>
                  <a:tcPr marL="68580" marR="68580"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20000"/>
                        </a:lnSpc>
                        <a:spcBef>
                          <a:spcPts val="600"/>
                        </a:spcBef>
                        <a:spcAft>
                          <a:spcPts val="0"/>
                        </a:spcAft>
                      </a:pPr>
                      <a:r>
                        <a:rPr lang="en-GB" sz="1000" dirty="0">
                          <a:solidFill>
                            <a:schemeClr val="tx2"/>
                          </a:solidFill>
                          <a:effectLst/>
                          <a:latin typeface="+mn-lt"/>
                        </a:rPr>
                        <a:t> </a:t>
                      </a:r>
                      <a:endParaRPr lang="en-GB" sz="1000" dirty="0">
                        <a:solidFill>
                          <a:schemeClr val="tx2"/>
                        </a:solidFill>
                        <a:effectLst/>
                        <a:latin typeface="+mn-lt"/>
                        <a:ea typeface="Times New Roman"/>
                      </a:endParaRPr>
                    </a:p>
                  </a:txBody>
                  <a:tcPr marL="68580" marR="68580"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Bef>
                          <a:spcPts val="600"/>
                        </a:spcBef>
                        <a:spcAft>
                          <a:spcPts val="0"/>
                        </a:spcAft>
                      </a:pPr>
                      <a:r>
                        <a:rPr lang="en-GB" sz="1000" dirty="0">
                          <a:solidFill>
                            <a:schemeClr val="tx2"/>
                          </a:solidFill>
                          <a:effectLst/>
                          <a:latin typeface="Gilroy Medium" panose="00000600000000000000" pitchFamily="50" charset="0"/>
                        </a:rPr>
                        <a:t> </a:t>
                      </a:r>
                      <a:endParaRPr lang="en-GB" sz="1000" dirty="0">
                        <a:solidFill>
                          <a:schemeClr val="tx2"/>
                        </a:solidFill>
                        <a:effectLst/>
                        <a:latin typeface="Gilroy Medium" panose="00000600000000000000" pitchFamily="50" charset="0"/>
                        <a:ea typeface="Times New Roman"/>
                      </a:endParaRPr>
                    </a:p>
                  </a:txBody>
                  <a:tcPr marL="68580" marR="68580"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0000">
                <a:tc gridSpan="2">
                  <a: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lang="en-GB" altLang="en-US" sz="1000" dirty="0">
                          <a:solidFill>
                            <a:schemeClr val="tx2"/>
                          </a:solidFill>
                          <a:latin typeface="Gilroy Medium" panose="00000600000000000000" pitchFamily="50" charset="0"/>
                          <a:cs typeface="Times New Roman" pitchFamily="18" charset="0"/>
                        </a:rPr>
                        <a:t>Signed for and on behalf of:</a:t>
                      </a:r>
                      <a:endParaRPr lang="en-GB" altLang="en-US" sz="1000" dirty="0">
                        <a:solidFill>
                          <a:schemeClr val="tx2"/>
                        </a:solidFill>
                        <a:latin typeface="Gilroy Medium" panose="00000600000000000000" pitchFamily="50" charset="0"/>
                        <a:cs typeface="Arial" charset="0"/>
                      </a:endParaRPr>
                    </a:p>
                  </a:txBody>
                  <a:tcPr marL="68580" marR="68580" marT="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a:lnSpc>
                          <a:spcPct val="120000"/>
                        </a:lnSpc>
                        <a:spcBef>
                          <a:spcPts val="600"/>
                        </a:spcBef>
                        <a:spcAft>
                          <a:spcPts val="0"/>
                        </a:spcAft>
                      </a:pPr>
                      <a:endParaRPr lang="en-GB" sz="1000" dirty="0">
                        <a:solidFill>
                          <a:schemeClr val="tx2"/>
                        </a:solidFill>
                        <a:effectLst/>
                        <a:latin typeface="+mn-lt"/>
                        <a:ea typeface="Times New Roman"/>
                      </a:endParaRPr>
                    </a:p>
                  </a:txBody>
                  <a:tcPr marL="68580" marR="68580" marT="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nSpc>
                          <a:spcPct val="120000"/>
                        </a:lnSpc>
                        <a:spcBef>
                          <a:spcPts val="600"/>
                        </a:spcBef>
                        <a:spcAft>
                          <a:spcPts val="0"/>
                        </a:spcAft>
                      </a:pPr>
                      <a:endParaRPr lang="en-GB" sz="1000" dirty="0">
                        <a:solidFill>
                          <a:schemeClr val="tx2"/>
                        </a:solidFill>
                        <a:effectLst/>
                        <a:latin typeface="Gilroy Medium" panose="00000600000000000000" pitchFamily="50" charset="0"/>
                        <a:ea typeface="Times New Roman"/>
                      </a:endParaRPr>
                    </a:p>
                  </a:txBody>
                  <a:tcPr marL="68580" marR="68580" marT="0"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73322750"/>
                  </a:ext>
                </a:extLst>
              </a:tr>
              <a:tr h="360000">
                <a:tc gridSpan="2">
                  <a: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lang="en-GB" sz="1000" dirty="0">
                          <a:solidFill>
                            <a:schemeClr val="tx2"/>
                          </a:solidFill>
                          <a:effectLst/>
                          <a:latin typeface="Gilroy Medium" panose="00000600000000000000" pitchFamily="50" charset="0"/>
                        </a:rPr>
                        <a:t>Name and job title:</a:t>
                      </a:r>
                      <a:endParaRPr lang="en-GB" sz="1000" dirty="0">
                        <a:solidFill>
                          <a:schemeClr val="tx2"/>
                        </a:solidFill>
                        <a:effectLst/>
                        <a:latin typeface="Gilroy Medium" panose="00000600000000000000" pitchFamily="50" charset="0"/>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nSpc>
                          <a:spcPct val="120000"/>
                        </a:lnSpc>
                        <a:spcBef>
                          <a:spcPts val="600"/>
                        </a:spcBef>
                        <a:spcAft>
                          <a:spcPts val="0"/>
                        </a:spcAft>
                      </a:pPr>
                      <a:endParaRPr lang="en-GB" sz="1000" dirty="0">
                        <a:solidFill>
                          <a:schemeClr val="tx2"/>
                        </a:solidFill>
                        <a:effectLst/>
                        <a:latin typeface="+mn-lt"/>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20000"/>
                        </a:lnSpc>
                        <a:spcBef>
                          <a:spcPts val="600"/>
                        </a:spcBef>
                        <a:spcAft>
                          <a:spcPts val="0"/>
                        </a:spcAft>
                      </a:pPr>
                      <a:endParaRPr lang="en-GB" sz="1000" dirty="0">
                        <a:solidFill>
                          <a:schemeClr val="tx2"/>
                        </a:solidFill>
                        <a:effectLst/>
                        <a:latin typeface="Gilroy Medium" panose="00000600000000000000" pitchFamily="50" charset="0"/>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08233930"/>
                  </a:ext>
                </a:extLst>
              </a:tr>
              <a:tr h="360000">
                <a:tc gridSpan="2">
                  <a: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lang="en-GB" sz="1000" dirty="0">
                          <a:solidFill>
                            <a:schemeClr val="tx2"/>
                          </a:solidFill>
                          <a:effectLst/>
                          <a:latin typeface="Gilroy Medium" panose="00000600000000000000" pitchFamily="50" charset="0"/>
                        </a:rPr>
                        <a:t>Signature:</a:t>
                      </a:r>
                      <a:endParaRPr lang="en-GB" sz="1000" dirty="0">
                        <a:solidFill>
                          <a:schemeClr val="tx2"/>
                        </a:solidFill>
                        <a:effectLst/>
                        <a:latin typeface="Gilroy Medium" panose="00000600000000000000" pitchFamily="50" charset="0"/>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nSpc>
                          <a:spcPct val="120000"/>
                        </a:lnSpc>
                        <a:spcBef>
                          <a:spcPts val="600"/>
                        </a:spcBef>
                        <a:spcAft>
                          <a:spcPts val="0"/>
                        </a:spcAft>
                      </a:pPr>
                      <a:endParaRPr lang="en-GB" sz="1000" dirty="0">
                        <a:solidFill>
                          <a:schemeClr val="tx2"/>
                        </a:solidFill>
                        <a:effectLst/>
                        <a:latin typeface="+mn-lt"/>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nSpc>
                          <a:spcPct val="120000"/>
                        </a:lnSpc>
                        <a:spcBef>
                          <a:spcPts val="600"/>
                        </a:spcBef>
                        <a:spcAft>
                          <a:spcPts val="0"/>
                        </a:spcAft>
                      </a:pPr>
                      <a:endParaRPr lang="en-GB" sz="1000" dirty="0">
                        <a:solidFill>
                          <a:schemeClr val="tx2"/>
                        </a:solidFill>
                        <a:effectLst/>
                        <a:latin typeface="Gilroy Medium" panose="00000600000000000000" pitchFamily="50" charset="0"/>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7002282"/>
                  </a:ext>
                </a:extLst>
              </a:tr>
              <a:tr h="576000">
                <a:tc gridSpan="3">
                  <a: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lang="en-GB" altLang="en-US" sz="1000" dirty="0">
                          <a:solidFill>
                            <a:schemeClr val="tx2"/>
                          </a:solidFill>
                          <a:latin typeface="Gilroy Medium" panose="00000600000000000000" pitchFamily="50" charset="0"/>
                          <a:cs typeface="Times New Roman" pitchFamily="18" charset="0"/>
                        </a:rPr>
                        <a:t>Signed for and on behalf of IGD Services Ltd (Company Number 03357260, registered in England and Wales)</a:t>
                      </a:r>
                      <a:endParaRPr lang="en-GB" altLang="en-US" sz="1000" dirty="0">
                        <a:solidFill>
                          <a:schemeClr val="tx2"/>
                        </a:solidFill>
                        <a:latin typeface="Gilroy Medium" panose="00000600000000000000" pitchFamily="50" charset="0"/>
                        <a:cs typeface="Arial"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nSpc>
                          <a:spcPct val="120000"/>
                        </a:lnSpc>
                        <a:spcBef>
                          <a:spcPts val="600"/>
                        </a:spcBef>
                        <a:spcAft>
                          <a:spcPts val="0"/>
                        </a:spcAft>
                      </a:pPr>
                      <a:endParaRPr lang="en-GB" sz="1000" dirty="0">
                        <a:effectLst/>
                        <a:latin typeface="+mn-lt"/>
                        <a:ea typeface="Times New Roman"/>
                      </a:endParaRPr>
                    </a:p>
                  </a:txBody>
                  <a:tcPr marL="68580" marR="68580" marT="0" marB="0" anchor="ctr"/>
                </a:tc>
                <a:tc hMerge="1">
                  <a: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endParaRPr lang="en-GB" altLang="en-US" sz="1000" dirty="0">
                        <a:solidFill>
                          <a:schemeClr val="tx2"/>
                        </a:solidFill>
                        <a:latin typeface="+mn-lt"/>
                        <a:cs typeface="Arial"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00545229"/>
                  </a:ext>
                </a:extLst>
              </a:tr>
              <a:tr h="360000">
                <a:tc>
                  <a: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lang="en-GB" sz="1000" dirty="0">
                          <a:solidFill>
                            <a:schemeClr val="tx2"/>
                          </a:solidFill>
                          <a:effectLst/>
                          <a:latin typeface="Gilroy Medium" panose="00000600000000000000" pitchFamily="50" charset="0"/>
                        </a:rPr>
                        <a:t>Name and job title:</a:t>
                      </a:r>
                      <a:endParaRPr lang="en-GB" sz="1000" dirty="0">
                        <a:solidFill>
                          <a:schemeClr val="tx2"/>
                        </a:solidFill>
                        <a:effectLst/>
                        <a:latin typeface="Gilroy Medium" panose="00000600000000000000" pitchFamily="50" charset="0"/>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gridSpan="2">
                  <a:txBody>
                    <a:bodyPr/>
                    <a:lstStyle/>
                    <a:p>
                      <a:pPr>
                        <a:lnSpc>
                          <a:spcPct val="120000"/>
                        </a:lnSpc>
                        <a:spcBef>
                          <a:spcPts val="600"/>
                        </a:spcBef>
                        <a:spcAft>
                          <a:spcPts val="0"/>
                        </a:spcAft>
                      </a:pPr>
                      <a:endParaRPr lang="en-GB" sz="1000" dirty="0">
                        <a:solidFill>
                          <a:schemeClr val="tx2"/>
                        </a:solidFill>
                        <a:effectLst/>
                        <a:latin typeface="Gilroy Medium" panose="00000600000000000000" pitchFamily="50" charset="0"/>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nSpc>
                          <a:spcPct val="120000"/>
                        </a:lnSpc>
                        <a:spcBef>
                          <a:spcPts val="600"/>
                        </a:spcBef>
                        <a:spcAft>
                          <a:spcPts val="0"/>
                        </a:spcAft>
                      </a:pPr>
                      <a:endParaRPr lang="en-GB" sz="1000" dirty="0">
                        <a:solidFill>
                          <a:schemeClr val="tx2"/>
                        </a:solidFill>
                        <a:effectLst/>
                        <a:latin typeface="+mn-lt"/>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37221097"/>
                  </a:ext>
                </a:extLst>
              </a:tr>
              <a:tr h="360000">
                <a:tc>
                  <a:txBody>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lang="en-GB" sz="1000" dirty="0">
                          <a:solidFill>
                            <a:schemeClr val="tx2"/>
                          </a:solidFill>
                          <a:effectLst/>
                          <a:latin typeface="Gilroy Medium" panose="00000600000000000000" pitchFamily="50" charset="0"/>
                        </a:rPr>
                        <a:t>Signature:</a:t>
                      </a:r>
                      <a:endParaRPr lang="en-GB" sz="1000" dirty="0">
                        <a:solidFill>
                          <a:schemeClr val="tx2"/>
                        </a:solidFill>
                        <a:effectLst/>
                        <a:latin typeface="Gilroy Medium" panose="00000600000000000000" pitchFamily="50" charset="0"/>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gridSpan="2">
                  <a:txBody>
                    <a:bodyPr/>
                    <a:lstStyle/>
                    <a:p>
                      <a:pPr>
                        <a:lnSpc>
                          <a:spcPct val="120000"/>
                        </a:lnSpc>
                        <a:spcBef>
                          <a:spcPts val="600"/>
                        </a:spcBef>
                        <a:spcAft>
                          <a:spcPts val="0"/>
                        </a:spcAft>
                      </a:pPr>
                      <a:endParaRPr lang="en-GB" sz="1000" dirty="0">
                        <a:solidFill>
                          <a:schemeClr val="tx2"/>
                        </a:solidFill>
                        <a:effectLst/>
                        <a:latin typeface="Gilroy Medium" panose="00000600000000000000" pitchFamily="50" charset="0"/>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pPr>
                        <a:lnSpc>
                          <a:spcPct val="120000"/>
                        </a:lnSpc>
                        <a:spcBef>
                          <a:spcPts val="600"/>
                        </a:spcBef>
                        <a:spcAft>
                          <a:spcPts val="0"/>
                        </a:spcAft>
                      </a:pPr>
                      <a:endParaRPr lang="en-GB" sz="1000" dirty="0">
                        <a:solidFill>
                          <a:schemeClr val="tx2"/>
                        </a:solidFill>
                        <a:effectLst/>
                        <a:latin typeface="+mn-lt"/>
                        <a:ea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676983"/>
                  </a:ext>
                </a:extLst>
              </a:tr>
            </a:tbl>
          </a:graphicData>
        </a:graphic>
      </p:graphicFrame>
      <p:sp>
        <p:nvSpPr>
          <p:cNvPr id="13" name="Text Placeholder 7">
            <a:extLst>
              <a:ext uri="{FF2B5EF4-FFF2-40B4-BE49-F238E27FC236}">
                <a16:creationId xmlns:a16="http://schemas.microsoft.com/office/drawing/2014/main" id="{25B81F82-CF0E-4BB7-BF7C-524BA667A9B9}"/>
              </a:ext>
            </a:extLst>
          </p:cNvPr>
          <p:cNvSpPr>
            <a:spLocks noGrp="1"/>
          </p:cNvSpPr>
          <p:nvPr>
            <p:ph type="body" sz="quarter" idx="11" hasCustomPrompt="1"/>
          </p:nvPr>
        </p:nvSpPr>
        <p:spPr>
          <a:xfrm>
            <a:off x="1216800" y="2159534"/>
            <a:ext cx="4615200" cy="360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contact name</a:t>
            </a:r>
            <a:endParaRPr lang="en-GB" dirty="0"/>
          </a:p>
        </p:txBody>
      </p:sp>
      <p:sp>
        <p:nvSpPr>
          <p:cNvPr id="14" name="Text Placeholder 7">
            <a:extLst>
              <a:ext uri="{FF2B5EF4-FFF2-40B4-BE49-F238E27FC236}">
                <a16:creationId xmlns:a16="http://schemas.microsoft.com/office/drawing/2014/main" id="{DAB47C75-9ACF-4DC3-9D75-A1EB73955D74}"/>
              </a:ext>
            </a:extLst>
          </p:cNvPr>
          <p:cNvSpPr>
            <a:spLocks noGrp="1"/>
          </p:cNvSpPr>
          <p:nvPr>
            <p:ph type="body" sz="quarter" idx="12" hasCustomPrompt="1"/>
          </p:nvPr>
        </p:nvSpPr>
        <p:spPr>
          <a:xfrm>
            <a:off x="1216800" y="2517233"/>
            <a:ext cx="4615200" cy="360000"/>
          </a:xfrm>
        </p:spPr>
        <p:txBody>
          <a:bodyPr wrap="square" anchor="ctr">
            <a:noAutofit/>
          </a:bodyPr>
          <a:lstStyle>
            <a:lvl1pPr>
              <a:defRPr sz="1000">
                <a:solidFill>
                  <a:schemeClr val="accent1"/>
                </a:solidFill>
              </a:defRPr>
            </a:lvl1pPr>
          </a:lstStyle>
          <a:p>
            <a:pPr lvl="0"/>
            <a:r>
              <a:rPr lang="en-US" dirty="0"/>
              <a:t>Insert company name</a:t>
            </a:r>
            <a:endParaRPr lang="en-GB" dirty="0"/>
          </a:p>
        </p:txBody>
      </p:sp>
      <p:sp>
        <p:nvSpPr>
          <p:cNvPr id="15" name="Text Placeholder 7">
            <a:extLst>
              <a:ext uri="{FF2B5EF4-FFF2-40B4-BE49-F238E27FC236}">
                <a16:creationId xmlns:a16="http://schemas.microsoft.com/office/drawing/2014/main" id="{500E3844-5006-4096-A717-6589D3F35EB6}"/>
              </a:ext>
            </a:extLst>
          </p:cNvPr>
          <p:cNvSpPr>
            <a:spLocks noGrp="1"/>
          </p:cNvSpPr>
          <p:nvPr>
            <p:ph type="body" sz="quarter" idx="13" hasCustomPrompt="1"/>
          </p:nvPr>
        </p:nvSpPr>
        <p:spPr>
          <a:xfrm>
            <a:off x="1216800" y="2877273"/>
            <a:ext cx="4615200" cy="360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company address</a:t>
            </a:r>
            <a:endParaRPr lang="en-GB" dirty="0"/>
          </a:p>
        </p:txBody>
      </p:sp>
      <p:sp>
        <p:nvSpPr>
          <p:cNvPr id="16" name="Text Placeholder 7">
            <a:extLst>
              <a:ext uri="{FF2B5EF4-FFF2-40B4-BE49-F238E27FC236}">
                <a16:creationId xmlns:a16="http://schemas.microsoft.com/office/drawing/2014/main" id="{F99FE07B-A796-40A6-9834-F13473C1B9DC}"/>
              </a:ext>
            </a:extLst>
          </p:cNvPr>
          <p:cNvSpPr>
            <a:spLocks noGrp="1"/>
          </p:cNvSpPr>
          <p:nvPr>
            <p:ph type="body" sz="quarter" idx="14" hasCustomPrompt="1"/>
          </p:nvPr>
        </p:nvSpPr>
        <p:spPr>
          <a:xfrm>
            <a:off x="1216800" y="3237313"/>
            <a:ext cx="4615200" cy="360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contact telephone number</a:t>
            </a:r>
            <a:endParaRPr lang="en-GB" dirty="0"/>
          </a:p>
        </p:txBody>
      </p:sp>
      <p:sp>
        <p:nvSpPr>
          <p:cNvPr id="17" name="Text Placeholder 7">
            <a:extLst>
              <a:ext uri="{FF2B5EF4-FFF2-40B4-BE49-F238E27FC236}">
                <a16:creationId xmlns:a16="http://schemas.microsoft.com/office/drawing/2014/main" id="{80E59511-854C-4771-AA89-A1D88EFF3D8B}"/>
              </a:ext>
            </a:extLst>
          </p:cNvPr>
          <p:cNvSpPr>
            <a:spLocks noGrp="1"/>
          </p:cNvSpPr>
          <p:nvPr>
            <p:ph type="body" sz="quarter" idx="15" hasCustomPrompt="1"/>
          </p:nvPr>
        </p:nvSpPr>
        <p:spPr>
          <a:xfrm>
            <a:off x="1216800" y="3599694"/>
            <a:ext cx="4615200" cy="360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contact company email</a:t>
            </a:r>
            <a:endParaRPr lang="en-GB" dirty="0"/>
          </a:p>
        </p:txBody>
      </p:sp>
      <p:sp>
        <p:nvSpPr>
          <p:cNvPr id="18" name="Text Placeholder 7">
            <a:extLst>
              <a:ext uri="{FF2B5EF4-FFF2-40B4-BE49-F238E27FC236}">
                <a16:creationId xmlns:a16="http://schemas.microsoft.com/office/drawing/2014/main" id="{A3462401-30D6-47CB-B195-D39E0EF0B1C3}"/>
              </a:ext>
            </a:extLst>
          </p:cNvPr>
          <p:cNvSpPr>
            <a:spLocks noGrp="1"/>
          </p:cNvSpPr>
          <p:nvPr>
            <p:ph type="body" sz="quarter" idx="16" hasCustomPrompt="1"/>
          </p:nvPr>
        </p:nvSpPr>
        <p:spPr>
          <a:xfrm>
            <a:off x="2440936" y="3959734"/>
            <a:ext cx="3389813" cy="360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value</a:t>
            </a:r>
            <a:endParaRPr lang="en-GB" dirty="0"/>
          </a:p>
        </p:txBody>
      </p:sp>
      <p:sp>
        <p:nvSpPr>
          <p:cNvPr id="19" name="Text Placeholder 7">
            <a:extLst>
              <a:ext uri="{FF2B5EF4-FFF2-40B4-BE49-F238E27FC236}">
                <a16:creationId xmlns:a16="http://schemas.microsoft.com/office/drawing/2014/main" id="{D7D68EE3-E30D-4BFC-B088-D56E87A7D681}"/>
              </a:ext>
            </a:extLst>
          </p:cNvPr>
          <p:cNvSpPr>
            <a:spLocks noGrp="1"/>
          </p:cNvSpPr>
          <p:nvPr>
            <p:ph type="body" sz="quarter" idx="18" hasCustomPrompt="1"/>
          </p:nvPr>
        </p:nvSpPr>
        <p:spPr>
          <a:xfrm>
            <a:off x="2440936" y="4677433"/>
            <a:ext cx="3389813" cy="360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value</a:t>
            </a:r>
            <a:endParaRPr lang="en-GB" dirty="0"/>
          </a:p>
        </p:txBody>
      </p:sp>
      <p:sp>
        <p:nvSpPr>
          <p:cNvPr id="20" name="Text Placeholder 7">
            <a:extLst>
              <a:ext uri="{FF2B5EF4-FFF2-40B4-BE49-F238E27FC236}">
                <a16:creationId xmlns:a16="http://schemas.microsoft.com/office/drawing/2014/main" id="{BD013DE5-9567-4FA8-A7E8-479280A1853D}"/>
              </a:ext>
            </a:extLst>
          </p:cNvPr>
          <p:cNvSpPr>
            <a:spLocks noGrp="1"/>
          </p:cNvSpPr>
          <p:nvPr>
            <p:ph type="body" sz="quarter" idx="19" hasCustomPrompt="1"/>
          </p:nvPr>
        </p:nvSpPr>
        <p:spPr>
          <a:xfrm>
            <a:off x="4169129" y="5037473"/>
            <a:ext cx="1670658" cy="324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value</a:t>
            </a:r>
            <a:endParaRPr lang="en-GB" dirty="0"/>
          </a:p>
        </p:txBody>
      </p:sp>
      <p:sp>
        <p:nvSpPr>
          <p:cNvPr id="21" name="Text Placeholder 7">
            <a:extLst>
              <a:ext uri="{FF2B5EF4-FFF2-40B4-BE49-F238E27FC236}">
                <a16:creationId xmlns:a16="http://schemas.microsoft.com/office/drawing/2014/main" id="{A64E5E7C-DE52-48B9-BF98-49FC36DDF0F6}"/>
              </a:ext>
            </a:extLst>
          </p:cNvPr>
          <p:cNvSpPr>
            <a:spLocks noGrp="1"/>
          </p:cNvSpPr>
          <p:nvPr>
            <p:ph type="body" sz="quarter" idx="28" hasCustomPrompt="1"/>
          </p:nvPr>
        </p:nvSpPr>
        <p:spPr>
          <a:xfrm>
            <a:off x="8229601" y="3283577"/>
            <a:ext cx="3654972" cy="360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date</a:t>
            </a:r>
            <a:endParaRPr lang="en-GB" dirty="0"/>
          </a:p>
        </p:txBody>
      </p:sp>
      <p:sp>
        <p:nvSpPr>
          <p:cNvPr id="22" name="Text Placeholder 7">
            <a:extLst>
              <a:ext uri="{FF2B5EF4-FFF2-40B4-BE49-F238E27FC236}">
                <a16:creationId xmlns:a16="http://schemas.microsoft.com/office/drawing/2014/main" id="{9B39BA3C-6E57-4EED-9AB1-34EA073DE3E6}"/>
              </a:ext>
            </a:extLst>
          </p:cNvPr>
          <p:cNvSpPr>
            <a:spLocks noGrp="1"/>
          </p:cNvSpPr>
          <p:nvPr>
            <p:ph type="body" sz="quarter" idx="29" hasCustomPrompt="1"/>
          </p:nvPr>
        </p:nvSpPr>
        <p:spPr>
          <a:xfrm>
            <a:off x="8229601" y="3645342"/>
            <a:ext cx="3654972" cy="360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company name</a:t>
            </a:r>
            <a:endParaRPr lang="en-GB" dirty="0"/>
          </a:p>
        </p:txBody>
      </p:sp>
      <p:sp>
        <p:nvSpPr>
          <p:cNvPr id="23" name="Text Placeholder 7">
            <a:extLst>
              <a:ext uri="{FF2B5EF4-FFF2-40B4-BE49-F238E27FC236}">
                <a16:creationId xmlns:a16="http://schemas.microsoft.com/office/drawing/2014/main" id="{CEE0DDBC-3BAC-4488-9017-7E1F256C1ED3}"/>
              </a:ext>
            </a:extLst>
          </p:cNvPr>
          <p:cNvSpPr>
            <a:spLocks noGrp="1"/>
          </p:cNvSpPr>
          <p:nvPr>
            <p:ph type="body" sz="quarter" idx="30" hasCustomPrompt="1"/>
          </p:nvPr>
        </p:nvSpPr>
        <p:spPr>
          <a:xfrm>
            <a:off x="8229601" y="4371068"/>
            <a:ext cx="3654971" cy="360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name and job title</a:t>
            </a:r>
            <a:endParaRPr lang="en-GB" dirty="0"/>
          </a:p>
        </p:txBody>
      </p:sp>
      <p:sp>
        <p:nvSpPr>
          <p:cNvPr id="24" name="Text Placeholder 7">
            <a:extLst>
              <a:ext uri="{FF2B5EF4-FFF2-40B4-BE49-F238E27FC236}">
                <a16:creationId xmlns:a16="http://schemas.microsoft.com/office/drawing/2014/main" id="{C2599429-4012-41ED-B5E2-2015CBFC1EEA}"/>
              </a:ext>
            </a:extLst>
          </p:cNvPr>
          <p:cNvSpPr>
            <a:spLocks noGrp="1"/>
          </p:cNvSpPr>
          <p:nvPr>
            <p:ph type="body" sz="quarter" idx="31" hasCustomPrompt="1"/>
          </p:nvPr>
        </p:nvSpPr>
        <p:spPr>
          <a:xfrm>
            <a:off x="8229601" y="5666568"/>
            <a:ext cx="3667588" cy="360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name and job title</a:t>
            </a:r>
            <a:endParaRPr lang="en-GB" dirty="0"/>
          </a:p>
        </p:txBody>
      </p:sp>
      <p:sp>
        <p:nvSpPr>
          <p:cNvPr id="25" name="Text Placeholder 21">
            <a:extLst>
              <a:ext uri="{FF2B5EF4-FFF2-40B4-BE49-F238E27FC236}">
                <a16:creationId xmlns:a16="http://schemas.microsoft.com/office/drawing/2014/main" id="{F5D8CF1C-34F6-49EE-9AC8-D8443FD63BEA}"/>
              </a:ext>
            </a:extLst>
          </p:cNvPr>
          <p:cNvSpPr>
            <a:spLocks noGrp="1"/>
          </p:cNvSpPr>
          <p:nvPr>
            <p:ph type="body" sz="quarter" idx="32" hasCustomPrompt="1"/>
          </p:nvPr>
        </p:nvSpPr>
        <p:spPr>
          <a:xfrm>
            <a:off x="3406868" y="655240"/>
            <a:ext cx="6206776" cy="276999"/>
          </a:xfrm>
        </p:spPr>
        <p:txBody>
          <a:bodyPr>
            <a:noAutofit/>
          </a:bodyPr>
          <a:lstStyle>
            <a:lvl1pPr>
              <a:defRPr sz="1200" b="1">
                <a:solidFill>
                  <a:schemeClr val="accent1"/>
                </a:solidFill>
              </a:defRPr>
            </a:lvl1pPr>
          </a:lstStyle>
          <a:p>
            <a:pPr lvl="0"/>
            <a:r>
              <a:rPr lang="en-US" dirty="0"/>
              <a:t>Insert your email address</a:t>
            </a:r>
            <a:endParaRPr lang="en-GB" dirty="0"/>
          </a:p>
        </p:txBody>
      </p:sp>
      <p:sp>
        <p:nvSpPr>
          <p:cNvPr id="26" name="Rectangle 25">
            <a:extLst>
              <a:ext uri="{FF2B5EF4-FFF2-40B4-BE49-F238E27FC236}">
                <a16:creationId xmlns:a16="http://schemas.microsoft.com/office/drawing/2014/main" id="{C055CE8D-C297-45C6-A934-DFAE429F942E}"/>
              </a:ext>
            </a:extLst>
          </p:cNvPr>
          <p:cNvSpPr/>
          <p:nvPr userDrawn="1"/>
        </p:nvSpPr>
        <p:spPr>
          <a:xfrm>
            <a:off x="9264352" y="2375634"/>
            <a:ext cx="2673996" cy="663964"/>
          </a:xfrm>
          <a:prstGeom prst="rect">
            <a:avLst/>
          </a:prstGeom>
        </p:spPr>
        <p:txBody>
          <a:bodyPr wrap="square">
            <a:spAutoFit/>
          </a:bodyPr>
          <a:lstStyle/>
          <a:p>
            <a:pPr marL="171450" marR="0" lvl="0" indent="-171450" algn="l" defTabSz="914400" rtl="0" eaLnBrk="0" fontAlgn="base" latinLnBrk="0" hangingPunct="0">
              <a:lnSpc>
                <a:spcPct val="110000"/>
              </a:lnSpc>
              <a:spcBef>
                <a:spcPts val="300"/>
              </a:spcBef>
              <a:spcAft>
                <a:spcPts val="300"/>
              </a:spcAft>
              <a:buClrTx/>
              <a:buSzPct val="80000"/>
              <a:buFontTx/>
              <a:buBlip>
                <a:blip r:embed="rId2"/>
              </a:buBlip>
              <a:tabLst/>
              <a:defRPr/>
            </a:pPr>
            <a:r>
              <a:rPr lang="en-GB" sz="1000" dirty="0">
                <a:solidFill>
                  <a:schemeClr val="tx2"/>
                </a:solidFill>
                <a:latin typeface="Gilroy Medium" panose="00000600000000000000" pitchFamily="50" charset="0"/>
                <a:cs typeface="Arial" pitchFamily="34" charset="0"/>
              </a:rPr>
              <a:t>These Agreement Details</a:t>
            </a:r>
          </a:p>
          <a:p>
            <a:pPr marL="171450" lvl="0" indent="-171450" eaLnBrk="0" fontAlgn="base" hangingPunct="0">
              <a:lnSpc>
                <a:spcPct val="110000"/>
              </a:lnSpc>
              <a:spcBef>
                <a:spcPts val="300"/>
              </a:spcBef>
              <a:spcAft>
                <a:spcPts val="300"/>
              </a:spcAft>
              <a:buSzPct val="80000"/>
              <a:buFontTx/>
              <a:buBlip>
                <a:blip r:embed="rId2"/>
              </a:buBlip>
              <a:defRPr/>
            </a:pPr>
            <a:r>
              <a:rPr lang="en-US" sz="1000" dirty="0">
                <a:solidFill>
                  <a:schemeClr val="tx2"/>
                </a:solidFill>
                <a:latin typeface="Gilroy Medium" panose="00000600000000000000" pitchFamily="50" charset="0"/>
                <a:cs typeface="Arial" pitchFamily="34" charset="0"/>
              </a:rPr>
              <a:t>Any </a:t>
            </a:r>
            <a:r>
              <a:rPr lang="en-GB" sz="1000" dirty="0">
                <a:solidFill>
                  <a:schemeClr val="tx2"/>
                </a:solidFill>
                <a:latin typeface="Gilroy Medium" panose="00000600000000000000" pitchFamily="50" charset="0"/>
                <a:cs typeface="Arial" pitchFamily="34" charset="0"/>
              </a:rPr>
              <a:t>subsequent Change Control Form completed and signed by both parties</a:t>
            </a:r>
          </a:p>
        </p:txBody>
      </p:sp>
      <p:pic>
        <p:nvPicPr>
          <p:cNvPr id="29" name="Picture 28" descr="Icon&#10;&#10;Description automatically generated">
            <a:extLst>
              <a:ext uri="{FF2B5EF4-FFF2-40B4-BE49-F238E27FC236}">
                <a16:creationId xmlns:a16="http://schemas.microsoft.com/office/drawing/2014/main" id="{26B2E5E6-44CC-4152-8DC9-C6C2A800BF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156400" y="216000"/>
            <a:ext cx="821264" cy="360000"/>
          </a:xfrm>
          <a:prstGeom prst="rect">
            <a:avLst/>
          </a:prstGeom>
        </p:spPr>
      </p:pic>
      <p:sp>
        <p:nvSpPr>
          <p:cNvPr id="31" name="Text Placeholder 7">
            <a:extLst>
              <a:ext uri="{FF2B5EF4-FFF2-40B4-BE49-F238E27FC236}">
                <a16:creationId xmlns:a16="http://schemas.microsoft.com/office/drawing/2014/main" id="{749C41A8-BF84-44F6-A3EC-14CF374CEFC6}"/>
              </a:ext>
            </a:extLst>
          </p:cNvPr>
          <p:cNvSpPr>
            <a:spLocks noGrp="1"/>
          </p:cNvSpPr>
          <p:nvPr>
            <p:ph type="body" sz="quarter" idx="33" hasCustomPrompt="1"/>
          </p:nvPr>
        </p:nvSpPr>
        <p:spPr>
          <a:xfrm>
            <a:off x="2443692" y="4317433"/>
            <a:ext cx="3387109" cy="360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value</a:t>
            </a:r>
            <a:endParaRPr lang="en-GB" dirty="0"/>
          </a:p>
        </p:txBody>
      </p:sp>
      <p:sp>
        <p:nvSpPr>
          <p:cNvPr id="34" name="Text Placeholder 3">
            <a:extLst>
              <a:ext uri="{FF2B5EF4-FFF2-40B4-BE49-F238E27FC236}">
                <a16:creationId xmlns:a16="http://schemas.microsoft.com/office/drawing/2014/main" id="{0C4CD3B7-D992-4825-9B5F-34CF8060ED63}"/>
              </a:ext>
            </a:extLst>
          </p:cNvPr>
          <p:cNvSpPr>
            <a:spLocks noGrp="1"/>
          </p:cNvSpPr>
          <p:nvPr>
            <p:ph type="body" sz="quarter" idx="34" hasCustomPrompt="1"/>
          </p:nvPr>
        </p:nvSpPr>
        <p:spPr>
          <a:xfrm>
            <a:off x="911466" y="6498000"/>
            <a:ext cx="10973106"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35" name="Text Placeholder 7">
            <a:extLst>
              <a:ext uri="{FF2B5EF4-FFF2-40B4-BE49-F238E27FC236}">
                <a16:creationId xmlns:a16="http://schemas.microsoft.com/office/drawing/2014/main" id="{B862D02D-486F-4E04-B09B-3EB6B4A200CF}"/>
              </a:ext>
            </a:extLst>
          </p:cNvPr>
          <p:cNvSpPr>
            <a:spLocks noGrp="1"/>
          </p:cNvSpPr>
          <p:nvPr>
            <p:ph type="body" sz="quarter" idx="35" hasCustomPrompt="1"/>
          </p:nvPr>
        </p:nvSpPr>
        <p:spPr>
          <a:xfrm>
            <a:off x="2443691" y="5812668"/>
            <a:ext cx="3387110" cy="324000"/>
          </a:xfrm>
        </p:spPr>
        <p:txBody>
          <a:bodyPr vert="horz" wrap="square" lIns="91440" tIns="45720" rIns="91440" bIns="45720" rtlCol="0" anchor="ctr">
            <a:noAutofit/>
          </a:bodyPr>
          <a:lstStyle>
            <a:lvl1pPr>
              <a:defRPr lang="en-GB" sz="1000" dirty="0">
                <a:solidFill>
                  <a:schemeClr val="accent1"/>
                </a:solidFill>
              </a:defRPr>
            </a:lvl1pPr>
          </a:lstStyle>
          <a:p>
            <a:pPr lvl="0"/>
            <a:r>
              <a:rPr lang="en-US" dirty="0"/>
              <a:t>Insert PO number</a:t>
            </a:r>
            <a:endParaRPr lang="en-GB" dirty="0"/>
          </a:p>
        </p:txBody>
      </p:sp>
      <p:sp>
        <p:nvSpPr>
          <p:cNvPr id="36" name="Rectangle 35">
            <a:extLst>
              <a:ext uri="{FF2B5EF4-FFF2-40B4-BE49-F238E27FC236}">
                <a16:creationId xmlns:a16="http://schemas.microsoft.com/office/drawing/2014/main" id="{D8BE0425-8B0C-4460-A2A8-A9CC56CF5B30}"/>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P125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2722813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 - COST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329B-62AC-4915-B354-9BF34F9B74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C337C-5C2D-4BD2-A9F3-782D5164EE3C}"/>
              </a:ext>
            </a:extLst>
          </p:cNvPr>
          <p:cNvSpPr>
            <a:spLocks noGrp="1"/>
          </p:cNvSpPr>
          <p:nvPr>
            <p:ph type="dt" sz="half" idx="10"/>
          </p:nvPr>
        </p:nvSpPr>
        <p:spPr/>
        <p:txBody>
          <a:bodyPr/>
          <a:lstStyle>
            <a:lvl1pPr>
              <a:defRPr>
                <a:latin typeface="Gilroy Medium" panose="00000600000000000000" pitchFamily="50" charset="0"/>
              </a:defRPr>
            </a:lvl1pPr>
          </a:lstStyle>
          <a:p>
            <a:fld id="{49934AE5-8247-0048-94FE-FEC5286C5289}" type="datetime1">
              <a:rPr lang="en-GB" smtClean="0"/>
              <a:pPr/>
              <a:t>03/06/2021</a:t>
            </a:fld>
            <a:endParaRPr lang="en-US" dirty="0"/>
          </a:p>
        </p:txBody>
      </p:sp>
      <p:sp>
        <p:nvSpPr>
          <p:cNvPr id="4" name="Footer Placeholder 3">
            <a:extLst>
              <a:ext uri="{FF2B5EF4-FFF2-40B4-BE49-F238E27FC236}">
                <a16:creationId xmlns:a16="http://schemas.microsoft.com/office/drawing/2014/main" id="{A5397EED-9A2E-428A-AE84-824A382F0CB7}"/>
              </a:ext>
            </a:extLst>
          </p:cNvPr>
          <p:cNvSpPr>
            <a:spLocks noGrp="1"/>
          </p:cNvSpPr>
          <p:nvPr>
            <p:ph type="ftr" sz="quarter" idx="11"/>
          </p:nvPr>
        </p:nvSpPr>
        <p:spPr/>
        <p:txBody>
          <a:bodyPr/>
          <a:lstStyle>
            <a:lvl1pPr>
              <a:defRPr>
                <a:latin typeface="Gilroy Medium" panose="00000600000000000000" pitchFamily="50" charset="0"/>
              </a:defRPr>
            </a:lvl1pPr>
          </a:lstStyle>
          <a:p>
            <a:endParaRPr lang="en-US" dirty="0"/>
          </a:p>
        </p:txBody>
      </p:sp>
      <p:sp>
        <p:nvSpPr>
          <p:cNvPr id="5" name="Slide Number Placeholder 4">
            <a:extLst>
              <a:ext uri="{FF2B5EF4-FFF2-40B4-BE49-F238E27FC236}">
                <a16:creationId xmlns:a16="http://schemas.microsoft.com/office/drawing/2014/main" id="{FC1F639D-5CCC-4FF1-9FFA-154A72E14C88}"/>
              </a:ext>
            </a:extLst>
          </p:cNvPr>
          <p:cNvSpPr>
            <a:spLocks noGrp="1"/>
          </p:cNvSpPr>
          <p:nvPr>
            <p:ph type="sldNum" sz="quarter" idx="12"/>
          </p:nvPr>
        </p:nvSpPr>
        <p:spPr/>
        <p:txBody>
          <a:bodyPr/>
          <a:lstStyle>
            <a:lvl1pPr>
              <a:defRPr>
                <a:latin typeface="Gilroy Medium" panose="00000600000000000000" pitchFamily="50" charset="0"/>
              </a:defRPr>
            </a:lvl1pPr>
          </a:lstStyle>
          <a:p>
            <a:fld id="{79134E8D-E5C8-1C48-9B05-8F230465C6CD}" type="slidenum">
              <a:rPr lang="en-US" smtClean="0"/>
              <a:pPr/>
              <a:t>‹#›</a:t>
            </a:fld>
            <a:endParaRPr lang="en-US" dirty="0"/>
          </a:p>
        </p:txBody>
      </p:sp>
      <p:sp>
        <p:nvSpPr>
          <p:cNvPr id="8" name="Rectangle 7">
            <a:extLst>
              <a:ext uri="{FF2B5EF4-FFF2-40B4-BE49-F238E27FC236}">
                <a16:creationId xmlns:a16="http://schemas.microsoft.com/office/drawing/2014/main" id="{2D9728C2-824C-4B17-B39D-16D644125F5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600"/>
              </a:spcBef>
              <a:spcAft>
                <a:spcPts val="600"/>
              </a:spcAft>
            </a:pPr>
            <a:r>
              <a:rPr lang="en-US" sz="13800" b="1" dirty="0">
                <a:solidFill>
                  <a:schemeClr val="bg1"/>
                </a:solidFill>
                <a:latin typeface="+mj-lt"/>
              </a:rPr>
              <a:t>Costings</a:t>
            </a:r>
          </a:p>
        </p:txBody>
      </p:sp>
      <p:pic>
        <p:nvPicPr>
          <p:cNvPr id="9" name="Picture 8" descr="Shape, rectangle&#10;&#10;Description automatically generated">
            <a:extLst>
              <a:ext uri="{FF2B5EF4-FFF2-40B4-BE49-F238E27FC236}">
                <a16:creationId xmlns:a16="http://schemas.microsoft.com/office/drawing/2014/main" id="{B9FF7735-0492-49A0-B1CC-126609C739F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1"/>
            <a:ext cx="469888" cy="5270829"/>
          </a:xfrm>
          <a:prstGeom prst="rect">
            <a:avLst/>
          </a:prstGeom>
        </p:spPr>
      </p:pic>
    </p:spTree>
    <p:extLst>
      <p:ext uri="{BB962C8B-B14F-4D97-AF65-F5344CB8AC3E}">
        <p14:creationId xmlns:p14="http://schemas.microsoft.com/office/powerpoint/2010/main" val="26615637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126">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F14397-E007-4A0F-B0FD-DD19D6F8B92B}"/>
              </a:ext>
            </a:extLst>
          </p:cNvPr>
          <p:cNvSpPr>
            <a:spLocks noGrp="1"/>
          </p:cNvSpPr>
          <p:nvPr>
            <p:ph type="title" hasCustomPrompt="1"/>
          </p:nvPr>
        </p:nvSpPr>
        <p:spPr>
          <a:xfrm>
            <a:off x="432000" y="216000"/>
            <a:ext cx="10461600" cy="432000"/>
          </a:xfrm>
        </p:spPr>
        <p:txBody>
          <a:bodyPr lIns="0" tIns="0" rIns="0" bIns="0" anchor="t">
            <a:noAutofit/>
          </a:bodyPr>
          <a:lstStyle>
            <a:lvl1pPr>
              <a:defRPr sz="3000"/>
            </a:lvl1pPr>
          </a:lstStyle>
          <a:p>
            <a:r>
              <a:rPr lang="en-US" dirty="0"/>
              <a:t>Type title</a:t>
            </a:r>
          </a:p>
        </p:txBody>
      </p:sp>
      <p:sp>
        <p:nvSpPr>
          <p:cNvPr id="7" name="Text Placeholder 6">
            <a:extLst>
              <a:ext uri="{FF2B5EF4-FFF2-40B4-BE49-F238E27FC236}">
                <a16:creationId xmlns:a16="http://schemas.microsoft.com/office/drawing/2014/main" id="{E0D72BD7-1454-4615-A87B-F92DD28EAC00}"/>
              </a:ext>
            </a:extLst>
          </p:cNvPr>
          <p:cNvSpPr>
            <a:spLocks noGrp="1"/>
          </p:cNvSpPr>
          <p:nvPr>
            <p:ph type="body" sz="quarter" idx="34"/>
          </p:nvPr>
        </p:nvSpPr>
        <p:spPr>
          <a:xfrm>
            <a:off x="432000" y="1765900"/>
            <a:ext cx="5122800" cy="3950900"/>
          </a:xfrm>
          <a:ln w="12700">
            <a:solidFill>
              <a:schemeClr val="tx2">
                <a:lumMod val="20000"/>
                <a:lumOff val="80000"/>
              </a:schemeClr>
            </a:solidFill>
          </a:ln>
        </p:spPr>
        <p:txBody>
          <a:bodyPr lIns="108000" tIns="108000" rIns="108000" bIns="1080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91" name="Text Placeholder 6">
            <a:extLst>
              <a:ext uri="{FF2B5EF4-FFF2-40B4-BE49-F238E27FC236}">
                <a16:creationId xmlns:a16="http://schemas.microsoft.com/office/drawing/2014/main" id="{F7119DD6-CD3A-4A68-AB47-18E55F4A0821}"/>
              </a:ext>
            </a:extLst>
          </p:cNvPr>
          <p:cNvSpPr>
            <a:spLocks noGrp="1"/>
          </p:cNvSpPr>
          <p:nvPr>
            <p:ph type="body" sz="quarter" idx="38"/>
          </p:nvPr>
        </p:nvSpPr>
        <p:spPr>
          <a:xfrm>
            <a:off x="432000" y="5716800"/>
            <a:ext cx="5122801" cy="568584"/>
          </a:xfrm>
          <a:solidFill>
            <a:schemeClr val="accent2"/>
          </a:solidFill>
        </p:spPr>
        <p:txBody>
          <a:bodyPr lIns="108000" tIns="108000" rIns="108000" bIns="108000" anchor="ctr">
            <a:noAutofit/>
          </a:bodyPr>
          <a:lstStyle>
            <a:lvl1pPr>
              <a:defRPr sz="1600" b="1">
                <a:solidFill>
                  <a:schemeClr val="bg1"/>
                </a:solidFill>
              </a:defRPr>
            </a:lvl1pPr>
          </a:lstStyle>
          <a:p>
            <a:pPr lvl="0"/>
            <a:r>
              <a:rPr lang="en-US"/>
              <a:t>Click to edit Master text styles</a:t>
            </a:r>
          </a:p>
        </p:txBody>
      </p:sp>
      <p:sp>
        <p:nvSpPr>
          <p:cNvPr id="170" name="Text Placeholder 6">
            <a:extLst>
              <a:ext uri="{FF2B5EF4-FFF2-40B4-BE49-F238E27FC236}">
                <a16:creationId xmlns:a16="http://schemas.microsoft.com/office/drawing/2014/main" id="{4EC03F63-E240-4F5B-A5FC-1F1D433EFE7D}"/>
              </a:ext>
            </a:extLst>
          </p:cNvPr>
          <p:cNvSpPr>
            <a:spLocks noGrp="1"/>
          </p:cNvSpPr>
          <p:nvPr>
            <p:ph type="body" sz="quarter" idx="41"/>
          </p:nvPr>
        </p:nvSpPr>
        <p:spPr>
          <a:xfrm>
            <a:off x="432000" y="860616"/>
            <a:ext cx="5122800" cy="905283"/>
          </a:xfrm>
          <a:solidFill>
            <a:schemeClr val="accent1"/>
          </a:solidFill>
        </p:spPr>
        <p:txBody>
          <a:bodyPr lIns="108000" tIns="108000" rIns="108000" bIns="108000" anchor="ctr">
            <a:noAutofit/>
          </a:bodyPr>
          <a:lstStyle>
            <a:lvl1pPr>
              <a:defRPr sz="1600" b="1">
                <a:solidFill>
                  <a:schemeClr val="bg1"/>
                </a:solidFill>
              </a:defRPr>
            </a:lvl1pPr>
          </a:lstStyle>
          <a:p>
            <a:pPr lvl="0"/>
            <a:r>
              <a:rPr lang="en-US"/>
              <a:t>Click to edit Master text styles</a:t>
            </a:r>
          </a:p>
        </p:txBody>
      </p:sp>
      <p:sp>
        <p:nvSpPr>
          <p:cNvPr id="174" name="Text Placeholder 3">
            <a:extLst>
              <a:ext uri="{FF2B5EF4-FFF2-40B4-BE49-F238E27FC236}">
                <a16:creationId xmlns:a16="http://schemas.microsoft.com/office/drawing/2014/main" id="{4DB7254D-FA08-497D-A88E-23E7C48A9C83}"/>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35" name="Text Placeholder 6">
            <a:extLst>
              <a:ext uri="{FF2B5EF4-FFF2-40B4-BE49-F238E27FC236}">
                <a16:creationId xmlns:a16="http://schemas.microsoft.com/office/drawing/2014/main" id="{8FFFC295-008D-4648-ADDE-A6355D52D338}"/>
              </a:ext>
            </a:extLst>
          </p:cNvPr>
          <p:cNvSpPr>
            <a:spLocks noGrp="1"/>
          </p:cNvSpPr>
          <p:nvPr>
            <p:ph type="body" sz="quarter" idx="42"/>
          </p:nvPr>
        </p:nvSpPr>
        <p:spPr>
          <a:xfrm>
            <a:off x="5770800" y="1765901"/>
            <a:ext cx="5122800" cy="3950900"/>
          </a:xfrm>
          <a:ln w="12700">
            <a:solidFill>
              <a:schemeClr val="tx2">
                <a:lumMod val="20000"/>
                <a:lumOff val="80000"/>
              </a:schemeClr>
            </a:solidFill>
          </a:ln>
        </p:spPr>
        <p:txBody>
          <a:bodyPr lIns="108000" tIns="108000" rIns="108000" bIns="1080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6" name="Text Placeholder 6">
            <a:extLst>
              <a:ext uri="{FF2B5EF4-FFF2-40B4-BE49-F238E27FC236}">
                <a16:creationId xmlns:a16="http://schemas.microsoft.com/office/drawing/2014/main" id="{9D93B9C4-94E6-443B-9693-DE1CA429A48B}"/>
              </a:ext>
            </a:extLst>
          </p:cNvPr>
          <p:cNvSpPr>
            <a:spLocks noGrp="1"/>
          </p:cNvSpPr>
          <p:nvPr>
            <p:ph type="body" sz="quarter" idx="43"/>
          </p:nvPr>
        </p:nvSpPr>
        <p:spPr>
          <a:xfrm>
            <a:off x="5770800" y="5716801"/>
            <a:ext cx="5122801" cy="568584"/>
          </a:xfrm>
          <a:solidFill>
            <a:schemeClr val="accent2"/>
          </a:solidFill>
        </p:spPr>
        <p:txBody>
          <a:bodyPr lIns="108000" tIns="108000" rIns="108000" bIns="108000" anchor="ctr">
            <a:noAutofit/>
          </a:bodyPr>
          <a:lstStyle>
            <a:lvl1pPr>
              <a:defRPr sz="1600" b="1">
                <a:solidFill>
                  <a:schemeClr val="bg1"/>
                </a:solidFill>
              </a:defRPr>
            </a:lvl1pPr>
          </a:lstStyle>
          <a:p>
            <a:pPr lvl="0"/>
            <a:r>
              <a:rPr lang="en-US"/>
              <a:t>Click to edit Master text styles</a:t>
            </a:r>
          </a:p>
        </p:txBody>
      </p:sp>
      <p:sp>
        <p:nvSpPr>
          <p:cNvPr id="137" name="Text Placeholder 6">
            <a:extLst>
              <a:ext uri="{FF2B5EF4-FFF2-40B4-BE49-F238E27FC236}">
                <a16:creationId xmlns:a16="http://schemas.microsoft.com/office/drawing/2014/main" id="{6E35B17A-E320-4AD0-B394-AD1F60D832E6}"/>
              </a:ext>
            </a:extLst>
          </p:cNvPr>
          <p:cNvSpPr>
            <a:spLocks noGrp="1"/>
          </p:cNvSpPr>
          <p:nvPr>
            <p:ph type="body" sz="quarter" idx="44"/>
          </p:nvPr>
        </p:nvSpPr>
        <p:spPr>
          <a:xfrm>
            <a:off x="5770800" y="860617"/>
            <a:ext cx="5122800" cy="905283"/>
          </a:xfrm>
          <a:solidFill>
            <a:schemeClr val="accent1"/>
          </a:solidFill>
        </p:spPr>
        <p:txBody>
          <a:bodyPr lIns="108000" tIns="108000" rIns="108000" bIns="108000" anchor="ctr">
            <a:noAutofit/>
          </a:bodyPr>
          <a:lstStyle>
            <a:lvl1pPr>
              <a:defRPr sz="1600" b="1">
                <a:solidFill>
                  <a:schemeClr val="bg1"/>
                </a:solidFill>
              </a:defRPr>
            </a:lvl1pPr>
          </a:lstStyle>
          <a:p>
            <a:pPr lvl="0"/>
            <a:r>
              <a:rPr lang="en-US"/>
              <a:t>Click to edit Master text styles</a:t>
            </a:r>
          </a:p>
        </p:txBody>
      </p:sp>
      <p:pic>
        <p:nvPicPr>
          <p:cNvPr id="13" name="Picture 12" descr="Shape&#10;&#10;Description automatically generated with medium confidence">
            <a:extLst>
              <a:ext uri="{FF2B5EF4-FFF2-40B4-BE49-F238E27FC236}">
                <a16:creationId xmlns:a16="http://schemas.microsoft.com/office/drawing/2014/main" id="{3BFDBE82-A6C3-4570-A134-8A1F27592C6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6" name="Rectangle 15">
            <a:extLst>
              <a:ext uri="{FF2B5EF4-FFF2-40B4-BE49-F238E27FC236}">
                <a16:creationId xmlns:a16="http://schemas.microsoft.com/office/drawing/2014/main" id="{0934C61D-41EF-4850-98E7-A34BA639E496}"/>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P126</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004511023"/>
      </p:ext>
    </p:extLst>
  </p:cSld>
  <p:clrMapOvr>
    <a:masterClrMapping/>
  </p:clrMapOvr>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127">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F14397-E007-4A0F-B0FD-DD19D6F8B92B}"/>
              </a:ext>
            </a:extLst>
          </p:cNvPr>
          <p:cNvSpPr>
            <a:spLocks noGrp="1"/>
          </p:cNvSpPr>
          <p:nvPr>
            <p:ph type="title" hasCustomPrompt="1"/>
          </p:nvPr>
        </p:nvSpPr>
        <p:spPr>
          <a:xfrm>
            <a:off x="429450" y="216000"/>
            <a:ext cx="11333100" cy="432000"/>
          </a:xfrm>
        </p:spPr>
        <p:txBody>
          <a:bodyPr lIns="0" tIns="0" rIns="0" bIns="0" anchor="t">
            <a:normAutofit/>
          </a:bodyPr>
          <a:lstStyle>
            <a:lvl1pPr>
              <a:defRPr sz="3000"/>
            </a:lvl1pPr>
          </a:lstStyle>
          <a:p>
            <a:r>
              <a:rPr lang="en-US" dirty="0"/>
              <a:t>Type title</a:t>
            </a:r>
          </a:p>
        </p:txBody>
      </p:sp>
      <p:sp>
        <p:nvSpPr>
          <p:cNvPr id="174" name="Text Placeholder 3">
            <a:extLst>
              <a:ext uri="{FF2B5EF4-FFF2-40B4-BE49-F238E27FC236}">
                <a16:creationId xmlns:a16="http://schemas.microsoft.com/office/drawing/2014/main" id="{4DB7254D-FA08-497D-A88E-23E7C48A9C83}"/>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38" name="Text Placeholder 6">
            <a:extLst>
              <a:ext uri="{FF2B5EF4-FFF2-40B4-BE49-F238E27FC236}">
                <a16:creationId xmlns:a16="http://schemas.microsoft.com/office/drawing/2014/main" id="{C8C826A5-2818-4C81-8CD8-5991BE476374}"/>
              </a:ext>
            </a:extLst>
          </p:cNvPr>
          <p:cNvSpPr>
            <a:spLocks noGrp="1"/>
          </p:cNvSpPr>
          <p:nvPr>
            <p:ph type="body" sz="quarter" idx="34"/>
          </p:nvPr>
        </p:nvSpPr>
        <p:spPr>
          <a:xfrm>
            <a:off x="429450" y="1765900"/>
            <a:ext cx="3344400" cy="3950900"/>
          </a:xfrm>
          <a:ln w="12700">
            <a:solidFill>
              <a:schemeClr val="tx2">
                <a:lumMod val="20000"/>
                <a:lumOff val="80000"/>
              </a:schemeClr>
            </a:solidFill>
          </a:ln>
        </p:spPr>
        <p:txBody>
          <a:bodyPr lIns="108000" tIns="108000" rIns="108000" bIns="1080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9" name="Text Placeholder 6">
            <a:extLst>
              <a:ext uri="{FF2B5EF4-FFF2-40B4-BE49-F238E27FC236}">
                <a16:creationId xmlns:a16="http://schemas.microsoft.com/office/drawing/2014/main" id="{D23D2DBE-60C1-4355-A41F-3A7DB0C2A637}"/>
              </a:ext>
            </a:extLst>
          </p:cNvPr>
          <p:cNvSpPr>
            <a:spLocks noGrp="1"/>
          </p:cNvSpPr>
          <p:nvPr>
            <p:ph type="body" sz="quarter" idx="38"/>
          </p:nvPr>
        </p:nvSpPr>
        <p:spPr>
          <a:xfrm>
            <a:off x="429450" y="5716800"/>
            <a:ext cx="3344401" cy="568584"/>
          </a:xfrm>
          <a:solidFill>
            <a:schemeClr val="accent2"/>
          </a:solidFill>
        </p:spPr>
        <p:txBody>
          <a:bodyPr lIns="108000" tIns="108000" rIns="108000" bIns="108000" anchor="ctr">
            <a:noAutofit/>
          </a:bodyPr>
          <a:lstStyle>
            <a:lvl1pPr>
              <a:defRPr sz="1600" b="1">
                <a:solidFill>
                  <a:schemeClr val="bg1"/>
                </a:solidFill>
              </a:defRPr>
            </a:lvl1pPr>
          </a:lstStyle>
          <a:p>
            <a:pPr lvl="0"/>
            <a:r>
              <a:rPr lang="en-US"/>
              <a:t>Click to edit Master text styles</a:t>
            </a:r>
          </a:p>
        </p:txBody>
      </p:sp>
      <p:sp>
        <p:nvSpPr>
          <p:cNvPr id="140" name="Text Placeholder 6">
            <a:extLst>
              <a:ext uri="{FF2B5EF4-FFF2-40B4-BE49-F238E27FC236}">
                <a16:creationId xmlns:a16="http://schemas.microsoft.com/office/drawing/2014/main" id="{06943DFC-E298-479E-8803-D10617F1FF07}"/>
              </a:ext>
            </a:extLst>
          </p:cNvPr>
          <p:cNvSpPr>
            <a:spLocks noGrp="1"/>
          </p:cNvSpPr>
          <p:nvPr>
            <p:ph type="body" sz="quarter" idx="41"/>
          </p:nvPr>
        </p:nvSpPr>
        <p:spPr>
          <a:xfrm>
            <a:off x="429450" y="860616"/>
            <a:ext cx="3344400" cy="905283"/>
          </a:xfrm>
          <a:solidFill>
            <a:schemeClr val="accent1"/>
          </a:solidFill>
        </p:spPr>
        <p:txBody>
          <a:bodyPr lIns="108000" tIns="108000" rIns="108000" bIns="108000" anchor="ctr">
            <a:noAutofit/>
          </a:bodyPr>
          <a:lstStyle>
            <a:lvl1pPr>
              <a:defRPr sz="1600" b="1">
                <a:solidFill>
                  <a:schemeClr val="bg1"/>
                </a:solidFill>
              </a:defRPr>
            </a:lvl1pPr>
          </a:lstStyle>
          <a:p>
            <a:pPr lvl="0"/>
            <a:r>
              <a:rPr lang="en-US"/>
              <a:t>Click to edit Master text styles</a:t>
            </a:r>
          </a:p>
        </p:txBody>
      </p:sp>
      <p:sp>
        <p:nvSpPr>
          <p:cNvPr id="141" name="Text Placeholder 6">
            <a:extLst>
              <a:ext uri="{FF2B5EF4-FFF2-40B4-BE49-F238E27FC236}">
                <a16:creationId xmlns:a16="http://schemas.microsoft.com/office/drawing/2014/main" id="{4FFF75CB-B367-49F8-B91B-93A2B1BDCBB6}"/>
              </a:ext>
            </a:extLst>
          </p:cNvPr>
          <p:cNvSpPr>
            <a:spLocks noGrp="1"/>
          </p:cNvSpPr>
          <p:nvPr>
            <p:ph type="body" sz="quarter" idx="42"/>
          </p:nvPr>
        </p:nvSpPr>
        <p:spPr>
          <a:xfrm>
            <a:off x="3988800" y="1765900"/>
            <a:ext cx="3344400" cy="3950900"/>
          </a:xfrm>
          <a:ln w="12700">
            <a:solidFill>
              <a:schemeClr val="tx2">
                <a:lumMod val="20000"/>
                <a:lumOff val="80000"/>
              </a:schemeClr>
            </a:solidFill>
          </a:ln>
        </p:spPr>
        <p:txBody>
          <a:bodyPr lIns="108000" tIns="108000" rIns="108000" bIns="1080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2" name="Text Placeholder 6">
            <a:extLst>
              <a:ext uri="{FF2B5EF4-FFF2-40B4-BE49-F238E27FC236}">
                <a16:creationId xmlns:a16="http://schemas.microsoft.com/office/drawing/2014/main" id="{F549B0B7-D706-4A9C-AC99-D97871FF7CBD}"/>
              </a:ext>
            </a:extLst>
          </p:cNvPr>
          <p:cNvSpPr>
            <a:spLocks noGrp="1"/>
          </p:cNvSpPr>
          <p:nvPr>
            <p:ph type="body" sz="quarter" idx="43"/>
          </p:nvPr>
        </p:nvSpPr>
        <p:spPr>
          <a:xfrm>
            <a:off x="3988800" y="5716800"/>
            <a:ext cx="3344401" cy="568584"/>
          </a:xfrm>
          <a:solidFill>
            <a:schemeClr val="accent2"/>
          </a:solidFill>
        </p:spPr>
        <p:txBody>
          <a:bodyPr lIns="108000" tIns="108000" rIns="108000" bIns="108000" anchor="ctr">
            <a:noAutofit/>
          </a:bodyPr>
          <a:lstStyle>
            <a:lvl1pPr>
              <a:defRPr sz="1600" b="1">
                <a:solidFill>
                  <a:schemeClr val="bg1"/>
                </a:solidFill>
              </a:defRPr>
            </a:lvl1pPr>
          </a:lstStyle>
          <a:p>
            <a:pPr lvl="0"/>
            <a:r>
              <a:rPr lang="en-US"/>
              <a:t>Click to edit Master text styles</a:t>
            </a:r>
          </a:p>
        </p:txBody>
      </p:sp>
      <p:sp>
        <p:nvSpPr>
          <p:cNvPr id="143" name="Text Placeholder 6">
            <a:extLst>
              <a:ext uri="{FF2B5EF4-FFF2-40B4-BE49-F238E27FC236}">
                <a16:creationId xmlns:a16="http://schemas.microsoft.com/office/drawing/2014/main" id="{B4E89ACB-2CCE-40E9-BC6F-80BA575FDF29}"/>
              </a:ext>
            </a:extLst>
          </p:cNvPr>
          <p:cNvSpPr>
            <a:spLocks noGrp="1"/>
          </p:cNvSpPr>
          <p:nvPr>
            <p:ph type="body" sz="quarter" idx="44"/>
          </p:nvPr>
        </p:nvSpPr>
        <p:spPr>
          <a:xfrm>
            <a:off x="3988800" y="860616"/>
            <a:ext cx="3344400" cy="905283"/>
          </a:xfrm>
          <a:solidFill>
            <a:schemeClr val="accent1"/>
          </a:solidFill>
        </p:spPr>
        <p:txBody>
          <a:bodyPr lIns="108000" tIns="108000" rIns="108000" bIns="108000" anchor="ctr">
            <a:noAutofit/>
          </a:bodyPr>
          <a:lstStyle>
            <a:lvl1pPr>
              <a:defRPr sz="1600" b="1">
                <a:solidFill>
                  <a:schemeClr val="bg1"/>
                </a:solidFill>
              </a:defRPr>
            </a:lvl1pPr>
          </a:lstStyle>
          <a:p>
            <a:pPr lvl="0"/>
            <a:r>
              <a:rPr lang="en-US"/>
              <a:t>Click to edit Master text styles</a:t>
            </a:r>
          </a:p>
        </p:txBody>
      </p:sp>
      <p:sp>
        <p:nvSpPr>
          <p:cNvPr id="144" name="Text Placeholder 6">
            <a:extLst>
              <a:ext uri="{FF2B5EF4-FFF2-40B4-BE49-F238E27FC236}">
                <a16:creationId xmlns:a16="http://schemas.microsoft.com/office/drawing/2014/main" id="{99A75F5C-6F51-49AF-9131-4E2B66D7598A}"/>
              </a:ext>
            </a:extLst>
          </p:cNvPr>
          <p:cNvSpPr>
            <a:spLocks noGrp="1"/>
          </p:cNvSpPr>
          <p:nvPr>
            <p:ph type="body" sz="quarter" idx="45"/>
          </p:nvPr>
        </p:nvSpPr>
        <p:spPr>
          <a:xfrm>
            <a:off x="7552800" y="1765901"/>
            <a:ext cx="3344400" cy="3950900"/>
          </a:xfrm>
          <a:ln w="12700">
            <a:solidFill>
              <a:schemeClr val="tx2">
                <a:lumMod val="20000"/>
                <a:lumOff val="80000"/>
              </a:schemeClr>
            </a:solidFill>
          </a:ln>
        </p:spPr>
        <p:txBody>
          <a:bodyPr lIns="108000" tIns="108000" rIns="108000" bIns="1080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5" name="Text Placeholder 6">
            <a:extLst>
              <a:ext uri="{FF2B5EF4-FFF2-40B4-BE49-F238E27FC236}">
                <a16:creationId xmlns:a16="http://schemas.microsoft.com/office/drawing/2014/main" id="{5803A5CD-4BC6-471C-84C0-342E0D22D35B}"/>
              </a:ext>
            </a:extLst>
          </p:cNvPr>
          <p:cNvSpPr>
            <a:spLocks noGrp="1"/>
          </p:cNvSpPr>
          <p:nvPr>
            <p:ph type="body" sz="quarter" idx="46"/>
          </p:nvPr>
        </p:nvSpPr>
        <p:spPr>
          <a:xfrm>
            <a:off x="7552800" y="5716801"/>
            <a:ext cx="3344401" cy="568584"/>
          </a:xfrm>
          <a:solidFill>
            <a:schemeClr val="accent2"/>
          </a:solidFill>
        </p:spPr>
        <p:txBody>
          <a:bodyPr lIns="108000" tIns="108000" rIns="108000" bIns="108000" anchor="ctr">
            <a:noAutofit/>
          </a:bodyPr>
          <a:lstStyle>
            <a:lvl1pPr>
              <a:defRPr sz="1600" b="1">
                <a:solidFill>
                  <a:schemeClr val="bg1"/>
                </a:solidFill>
              </a:defRPr>
            </a:lvl1pPr>
          </a:lstStyle>
          <a:p>
            <a:pPr lvl="0"/>
            <a:r>
              <a:rPr lang="en-US"/>
              <a:t>Click to edit Master text styles</a:t>
            </a:r>
          </a:p>
        </p:txBody>
      </p:sp>
      <p:sp>
        <p:nvSpPr>
          <p:cNvPr id="146" name="Text Placeholder 6">
            <a:extLst>
              <a:ext uri="{FF2B5EF4-FFF2-40B4-BE49-F238E27FC236}">
                <a16:creationId xmlns:a16="http://schemas.microsoft.com/office/drawing/2014/main" id="{455219E0-CF4E-467D-8385-60DFD39C8CD7}"/>
              </a:ext>
            </a:extLst>
          </p:cNvPr>
          <p:cNvSpPr>
            <a:spLocks noGrp="1"/>
          </p:cNvSpPr>
          <p:nvPr>
            <p:ph type="body" sz="quarter" idx="47"/>
          </p:nvPr>
        </p:nvSpPr>
        <p:spPr>
          <a:xfrm>
            <a:off x="7552800" y="860617"/>
            <a:ext cx="3344400" cy="905283"/>
          </a:xfrm>
          <a:solidFill>
            <a:schemeClr val="accent1"/>
          </a:solidFill>
        </p:spPr>
        <p:txBody>
          <a:bodyPr lIns="108000" tIns="108000" rIns="108000" bIns="108000" anchor="ctr">
            <a:noAutofit/>
          </a:bodyPr>
          <a:lstStyle>
            <a:lvl1pPr>
              <a:defRPr sz="1600" b="1">
                <a:solidFill>
                  <a:schemeClr val="bg1"/>
                </a:solidFill>
              </a:defRPr>
            </a:lvl1pPr>
          </a:lstStyle>
          <a:p>
            <a:pPr lvl="0"/>
            <a:r>
              <a:rPr lang="en-US"/>
              <a:t>Click to edit Master text styles</a:t>
            </a:r>
          </a:p>
        </p:txBody>
      </p:sp>
      <p:pic>
        <p:nvPicPr>
          <p:cNvPr id="15" name="Picture 14" descr="Shape&#10;&#10;Description automatically generated with medium confidence">
            <a:extLst>
              <a:ext uri="{FF2B5EF4-FFF2-40B4-BE49-F238E27FC236}">
                <a16:creationId xmlns:a16="http://schemas.microsoft.com/office/drawing/2014/main" id="{E2B65752-94C8-486F-87EB-83BFD74811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8" name="Rectangle 17">
            <a:extLst>
              <a:ext uri="{FF2B5EF4-FFF2-40B4-BE49-F238E27FC236}">
                <a16:creationId xmlns:a16="http://schemas.microsoft.com/office/drawing/2014/main" id="{1418387C-40C4-4C89-821C-9676CD6F7DB1}"/>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P127</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07856969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11">
    <p:bg>
      <p:bgPr>
        <a:solidFill>
          <a:schemeClr val="accent1"/>
        </a:solidFill>
        <a:effectLst/>
      </p:bgPr>
    </p:bg>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4CDB8306-3FDE-403B-8F2D-CB384B9A86AA}"/>
              </a:ext>
            </a:extLst>
          </p:cNvPr>
          <p:cNvSpPr>
            <a:spLocks noGrp="1"/>
          </p:cNvSpPr>
          <p:nvPr>
            <p:ph type="body" sz="quarter" idx="10" hasCustomPrompt="1"/>
          </p:nvPr>
        </p:nvSpPr>
        <p:spPr>
          <a:xfrm>
            <a:off x="7657200" y="0"/>
            <a:ext cx="4534800" cy="6858000"/>
          </a:xfrm>
          <a:custGeom>
            <a:avLst/>
            <a:gdLst>
              <a:gd name="connsiteX0" fmla="*/ 0 w 4534800"/>
              <a:gd name="connsiteY0" fmla="*/ 0 h 6858000"/>
              <a:gd name="connsiteX1" fmla="*/ 432000 w 4534800"/>
              <a:gd name="connsiteY1" fmla="*/ 0 h 6858000"/>
              <a:gd name="connsiteX2" fmla="*/ 432000 w 4534800"/>
              <a:gd name="connsiteY2" fmla="*/ 5279814 h 6858000"/>
              <a:gd name="connsiteX3" fmla="*/ 4032000 w 4534800"/>
              <a:gd name="connsiteY3" fmla="*/ 3203576 h 6858000"/>
              <a:gd name="connsiteX4" fmla="*/ 4032000 w 4534800"/>
              <a:gd name="connsiteY4" fmla="*/ 0 h 6858000"/>
              <a:gd name="connsiteX5" fmla="*/ 4534800 w 4534800"/>
              <a:gd name="connsiteY5" fmla="*/ 0 h 6858000"/>
              <a:gd name="connsiteX6" fmla="*/ 4534800 w 4534800"/>
              <a:gd name="connsiteY6" fmla="*/ 6858000 h 6858000"/>
              <a:gd name="connsiteX7" fmla="*/ 4032000 w 4534800"/>
              <a:gd name="connsiteY7" fmla="*/ 6858000 h 6858000"/>
              <a:gd name="connsiteX8" fmla="*/ 4032000 w 4534800"/>
              <a:gd name="connsiteY8" fmla="*/ 4344168 h 6858000"/>
              <a:gd name="connsiteX9" fmla="*/ 432000 w 4534800"/>
              <a:gd name="connsiteY9" fmla="*/ 6429317 h 6858000"/>
              <a:gd name="connsiteX10" fmla="*/ 432000 w 4534800"/>
              <a:gd name="connsiteY10" fmla="*/ 6858000 h 6858000"/>
              <a:gd name="connsiteX11" fmla="*/ 0 w 45348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4800" h="6858000">
                <a:moveTo>
                  <a:pt x="0" y="0"/>
                </a:moveTo>
                <a:lnTo>
                  <a:pt x="432000" y="0"/>
                </a:lnTo>
                <a:lnTo>
                  <a:pt x="432000" y="5279814"/>
                </a:lnTo>
                <a:lnTo>
                  <a:pt x="4032000" y="3203576"/>
                </a:lnTo>
                <a:lnTo>
                  <a:pt x="4032000" y="0"/>
                </a:lnTo>
                <a:lnTo>
                  <a:pt x="4534800" y="0"/>
                </a:lnTo>
                <a:lnTo>
                  <a:pt x="4534800" y="6858000"/>
                </a:lnTo>
                <a:lnTo>
                  <a:pt x="4032000" y="6858000"/>
                </a:lnTo>
                <a:lnTo>
                  <a:pt x="4032000" y="4344168"/>
                </a:lnTo>
                <a:lnTo>
                  <a:pt x="432000" y="6429317"/>
                </a:lnTo>
                <a:lnTo>
                  <a:pt x="432000" y="6858000"/>
                </a:lnTo>
                <a:lnTo>
                  <a:pt x="0" y="6858000"/>
                </a:lnTo>
                <a:close/>
              </a:path>
            </a:pathLst>
          </a:custGeom>
          <a:solidFill>
            <a:schemeClr val="accent1"/>
          </a:solidFill>
        </p:spPr>
        <p:txBody>
          <a:bodyPr wrap="square">
            <a:noAutofit/>
          </a:bodyPr>
          <a:lstStyle>
            <a:lvl1pPr>
              <a:defRPr>
                <a:solidFill>
                  <a:schemeClr val="accent1"/>
                </a:solidFill>
              </a:defRPr>
            </a:lvl1pPr>
          </a:lstStyle>
          <a:p>
            <a:pPr lvl="0"/>
            <a:r>
              <a:rPr lang="en-GB" dirty="0"/>
              <a:t> </a:t>
            </a:r>
          </a:p>
        </p:txBody>
      </p:sp>
      <p:sp>
        <p:nvSpPr>
          <p:cNvPr id="10" name="Title 1">
            <a:extLst>
              <a:ext uri="{FF2B5EF4-FFF2-40B4-BE49-F238E27FC236}">
                <a16:creationId xmlns:a16="http://schemas.microsoft.com/office/drawing/2014/main" id="{6CE47A3A-688B-461B-AE4D-1C26D999814B}"/>
              </a:ext>
            </a:extLst>
          </p:cNvPr>
          <p:cNvSpPr>
            <a:spLocks noGrp="1"/>
          </p:cNvSpPr>
          <p:nvPr>
            <p:ph type="ctrTitle"/>
          </p:nvPr>
        </p:nvSpPr>
        <p:spPr>
          <a:xfrm>
            <a:off x="432000" y="1781497"/>
            <a:ext cx="7225200" cy="1542671"/>
          </a:xfrm>
        </p:spPr>
        <p:txBody>
          <a:bodyPr lIns="36000" tIns="108000" rIns="36000" bIns="108000" anchor="b">
            <a:normAutofit/>
          </a:bodyPr>
          <a:lstStyle>
            <a:lvl1pPr algn="l">
              <a:lnSpc>
                <a:spcPct val="100000"/>
              </a:lnSpc>
              <a:spcBef>
                <a:spcPts val="600"/>
              </a:spcBef>
              <a:spcAft>
                <a:spcPts val="600"/>
              </a:spcAft>
              <a:defRPr sz="5400" b="1" baseline="0">
                <a:solidFill>
                  <a:schemeClr val="bg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2FB431A4-02F8-484B-B2C8-0A42B41E71AB}"/>
              </a:ext>
            </a:extLst>
          </p:cNvPr>
          <p:cNvSpPr>
            <a:spLocks noGrp="1"/>
          </p:cNvSpPr>
          <p:nvPr>
            <p:ph type="subTitle" idx="1"/>
          </p:nvPr>
        </p:nvSpPr>
        <p:spPr>
          <a:xfrm>
            <a:off x="432000" y="3384373"/>
            <a:ext cx="5558400" cy="1248953"/>
          </a:xfrm>
        </p:spPr>
        <p:txBody>
          <a:bodyPr lIns="36000" tIns="108000" rIns="36000" bIns="108000">
            <a:normAutofit/>
          </a:bodyPr>
          <a:lstStyle>
            <a:lvl1pPr marL="0" indent="0" algn="l">
              <a:lnSpc>
                <a:spcPct val="110000"/>
              </a:lnSpc>
              <a:spcBef>
                <a:spcPts val="600"/>
              </a:spcBef>
              <a:spcAft>
                <a:spcPts val="600"/>
              </a:spcAft>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descr="Logo&#10;&#10;Description automatically generated">
            <a:extLst>
              <a:ext uri="{FF2B5EF4-FFF2-40B4-BE49-F238E27FC236}">
                <a16:creationId xmlns:a16="http://schemas.microsoft.com/office/drawing/2014/main" id="{740D037B-A412-4AD0-AD96-37D29DE4F55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48819" y="5636292"/>
            <a:ext cx="1908381" cy="612000"/>
          </a:xfrm>
          <a:prstGeom prst="rect">
            <a:avLst/>
          </a:prstGeom>
        </p:spPr>
      </p:pic>
      <p:sp>
        <p:nvSpPr>
          <p:cNvPr id="13" name="Rectangle 12">
            <a:extLst>
              <a:ext uri="{FF2B5EF4-FFF2-40B4-BE49-F238E27FC236}">
                <a16:creationId xmlns:a16="http://schemas.microsoft.com/office/drawing/2014/main" id="{4987C498-8A16-47A2-ACFA-9DC235493782}"/>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P11</a:t>
            </a:r>
            <a:endParaRPr lang="en-GB" sz="1200" b="1" dirty="0">
              <a:solidFill>
                <a:schemeClr val="accent4"/>
              </a:solidFill>
              <a:latin typeface="Gilroy Medium" panose="00000600000000000000" pitchFamily="50" charset="0"/>
            </a:endParaRPr>
          </a:p>
        </p:txBody>
      </p:sp>
      <p:sp>
        <p:nvSpPr>
          <p:cNvPr id="9" name="Picture Placeholder 31">
            <a:extLst>
              <a:ext uri="{FF2B5EF4-FFF2-40B4-BE49-F238E27FC236}">
                <a16:creationId xmlns:a16="http://schemas.microsoft.com/office/drawing/2014/main" id="{32320677-72A3-44BD-92ED-29AE4112BA97}"/>
              </a:ext>
            </a:extLst>
          </p:cNvPr>
          <p:cNvSpPr>
            <a:spLocks noGrp="1"/>
          </p:cNvSpPr>
          <p:nvPr>
            <p:ph type="pic" sz="quarter" idx="11"/>
          </p:nvPr>
        </p:nvSpPr>
        <p:spPr>
          <a:xfrm>
            <a:off x="7841410" y="0"/>
            <a:ext cx="4106175" cy="6858000"/>
          </a:xfrm>
        </p:spPr>
        <p:txBody>
          <a:bodyPr anchor="t"/>
          <a:lstStyle>
            <a:lvl1pPr algn="ctr">
              <a:defRPr>
                <a:solidFill>
                  <a:schemeClr val="accent3"/>
                </a:solidFill>
                <a:latin typeface="Gilroy ExtraBold" panose="00000900000000000000" pitchFamily="50" charset="0"/>
              </a:defRPr>
            </a:lvl1pPr>
          </a:lstStyle>
          <a:p>
            <a:r>
              <a:rPr lang="en-US" dirty="0"/>
              <a:t>Click icon to add picture</a:t>
            </a:r>
            <a:endParaRPr lang="en-GB" dirty="0"/>
          </a:p>
        </p:txBody>
      </p:sp>
      <p:sp>
        <p:nvSpPr>
          <p:cNvPr id="8" name="Rectangle 7">
            <a:extLst>
              <a:ext uri="{FF2B5EF4-FFF2-40B4-BE49-F238E27FC236}">
                <a16:creationId xmlns:a16="http://schemas.microsoft.com/office/drawing/2014/main" id="{751C4882-406F-41BF-A1C1-FA08187392F5}"/>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Tree>
    <p:extLst>
      <p:ext uri="{BB962C8B-B14F-4D97-AF65-F5344CB8AC3E}">
        <p14:creationId xmlns:p14="http://schemas.microsoft.com/office/powerpoint/2010/main" val="428324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 - DIVI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329B-62AC-4915-B354-9BF34F9B74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C337C-5C2D-4BD2-A9F3-782D5164EE3C}"/>
              </a:ext>
            </a:extLst>
          </p:cNvPr>
          <p:cNvSpPr>
            <a:spLocks noGrp="1"/>
          </p:cNvSpPr>
          <p:nvPr>
            <p:ph type="dt" sz="half" idx="10"/>
          </p:nvPr>
        </p:nvSpPr>
        <p:spPr/>
        <p:txBody>
          <a:bodyPr/>
          <a:lstStyle>
            <a:lvl1pPr>
              <a:defRPr>
                <a:latin typeface="Gilroy Medium" panose="00000600000000000000" pitchFamily="50" charset="0"/>
              </a:defRPr>
            </a:lvl1pPr>
          </a:lstStyle>
          <a:p>
            <a:fld id="{49934AE5-8247-0048-94FE-FEC5286C5289}" type="datetime1">
              <a:rPr lang="en-GB" smtClean="0"/>
              <a:pPr/>
              <a:t>03/06/2021</a:t>
            </a:fld>
            <a:endParaRPr lang="en-US" dirty="0"/>
          </a:p>
        </p:txBody>
      </p:sp>
      <p:sp>
        <p:nvSpPr>
          <p:cNvPr id="4" name="Footer Placeholder 3">
            <a:extLst>
              <a:ext uri="{FF2B5EF4-FFF2-40B4-BE49-F238E27FC236}">
                <a16:creationId xmlns:a16="http://schemas.microsoft.com/office/drawing/2014/main" id="{A5397EED-9A2E-428A-AE84-824A382F0CB7}"/>
              </a:ext>
            </a:extLst>
          </p:cNvPr>
          <p:cNvSpPr>
            <a:spLocks noGrp="1"/>
          </p:cNvSpPr>
          <p:nvPr>
            <p:ph type="ftr" sz="quarter" idx="11"/>
          </p:nvPr>
        </p:nvSpPr>
        <p:spPr/>
        <p:txBody>
          <a:bodyPr/>
          <a:lstStyle>
            <a:lvl1pPr>
              <a:defRPr>
                <a:latin typeface="Gilroy Medium" panose="00000600000000000000" pitchFamily="50" charset="0"/>
              </a:defRPr>
            </a:lvl1pPr>
          </a:lstStyle>
          <a:p>
            <a:endParaRPr lang="en-US" dirty="0"/>
          </a:p>
        </p:txBody>
      </p:sp>
      <p:sp>
        <p:nvSpPr>
          <p:cNvPr id="5" name="Slide Number Placeholder 4">
            <a:extLst>
              <a:ext uri="{FF2B5EF4-FFF2-40B4-BE49-F238E27FC236}">
                <a16:creationId xmlns:a16="http://schemas.microsoft.com/office/drawing/2014/main" id="{FC1F639D-5CCC-4FF1-9FFA-154A72E14C88}"/>
              </a:ext>
            </a:extLst>
          </p:cNvPr>
          <p:cNvSpPr>
            <a:spLocks noGrp="1"/>
          </p:cNvSpPr>
          <p:nvPr>
            <p:ph type="sldNum" sz="quarter" idx="12"/>
          </p:nvPr>
        </p:nvSpPr>
        <p:spPr/>
        <p:txBody>
          <a:bodyPr/>
          <a:lstStyle>
            <a:lvl1pPr>
              <a:defRPr>
                <a:latin typeface="Gilroy Medium" panose="00000600000000000000" pitchFamily="50" charset="0"/>
              </a:defRPr>
            </a:lvl1pPr>
          </a:lstStyle>
          <a:p>
            <a:fld id="{79134E8D-E5C8-1C48-9B05-8F230465C6CD}" type="slidenum">
              <a:rPr lang="en-US" smtClean="0"/>
              <a:pPr/>
              <a:t>‹#›</a:t>
            </a:fld>
            <a:endParaRPr lang="en-US" dirty="0"/>
          </a:p>
        </p:txBody>
      </p:sp>
      <p:sp>
        <p:nvSpPr>
          <p:cNvPr id="8" name="Rectangle 7">
            <a:extLst>
              <a:ext uri="{FF2B5EF4-FFF2-40B4-BE49-F238E27FC236}">
                <a16:creationId xmlns:a16="http://schemas.microsoft.com/office/drawing/2014/main" id="{8D9EF8DC-F8FC-4582-80DC-C2C4FDB14D80}"/>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600"/>
              </a:spcBef>
              <a:spcAft>
                <a:spcPts val="600"/>
              </a:spcAft>
            </a:pPr>
            <a:r>
              <a:rPr lang="en-US" sz="13800" b="1" dirty="0">
                <a:solidFill>
                  <a:schemeClr val="bg1"/>
                </a:solidFill>
                <a:latin typeface="+mj-lt"/>
              </a:rPr>
              <a:t>Dividers</a:t>
            </a:r>
          </a:p>
        </p:txBody>
      </p:sp>
      <p:pic>
        <p:nvPicPr>
          <p:cNvPr id="9" name="Picture 8" descr="Shape, rectangle&#10;&#10;Description automatically generated">
            <a:extLst>
              <a:ext uri="{FF2B5EF4-FFF2-40B4-BE49-F238E27FC236}">
                <a16:creationId xmlns:a16="http://schemas.microsoft.com/office/drawing/2014/main" id="{9DC761EF-99AC-4882-A362-22B9590DA5A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1"/>
            <a:ext cx="469888" cy="5270829"/>
          </a:xfrm>
          <a:prstGeom prst="rect">
            <a:avLst/>
          </a:prstGeom>
        </p:spPr>
      </p:pic>
    </p:spTree>
    <p:extLst>
      <p:ext uri="{BB962C8B-B14F-4D97-AF65-F5344CB8AC3E}">
        <p14:creationId xmlns:p14="http://schemas.microsoft.com/office/powerpoint/2010/main" val="143612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93A4F2-23F4-45C3-B3B3-2625C2A7CAF7}"/>
              </a:ext>
            </a:extLst>
          </p:cNvPr>
          <p:cNvSpPr/>
          <p:nvPr userDrawn="1"/>
        </p:nvSpPr>
        <p:spPr>
          <a:xfrm>
            <a:off x="0" y="6504317"/>
            <a:ext cx="1000664" cy="350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pic>
        <p:nvPicPr>
          <p:cNvPr id="4" name="Picture 3" descr="A picture containing drawing&#10;&#10;Description automatically generated">
            <a:extLst>
              <a:ext uri="{FF2B5EF4-FFF2-40B4-BE49-F238E27FC236}">
                <a16:creationId xmlns:a16="http://schemas.microsoft.com/office/drawing/2014/main" id="{6F974D39-EC69-4E3E-A877-3F3D311EB09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65229" y="5753463"/>
            <a:ext cx="1575304" cy="496141"/>
          </a:xfrm>
          <a:prstGeom prst="rect">
            <a:avLst/>
          </a:prstGeom>
        </p:spPr>
      </p:pic>
      <p:sp>
        <p:nvSpPr>
          <p:cNvPr id="6" name="Title 1">
            <a:extLst>
              <a:ext uri="{FF2B5EF4-FFF2-40B4-BE49-F238E27FC236}">
                <a16:creationId xmlns:a16="http://schemas.microsoft.com/office/drawing/2014/main" id="{6953203A-A70F-473C-9A8D-1B1A97C6D281}"/>
              </a:ext>
            </a:extLst>
          </p:cNvPr>
          <p:cNvSpPr>
            <a:spLocks noGrp="1"/>
          </p:cNvSpPr>
          <p:nvPr>
            <p:ph type="ctrTitle"/>
          </p:nvPr>
        </p:nvSpPr>
        <p:spPr>
          <a:xfrm>
            <a:off x="1508400" y="2686038"/>
            <a:ext cx="9964135" cy="1485924"/>
          </a:xfrm>
        </p:spPr>
        <p:txBody>
          <a:bodyPr anchor="b">
            <a:normAutofit/>
          </a:bodyPr>
          <a:lstStyle>
            <a:lvl1pPr algn="r">
              <a:lnSpc>
                <a:spcPct val="87000"/>
              </a:lnSpc>
              <a:defRPr sz="4800" b="1">
                <a:solidFill>
                  <a:schemeClr val="bg1"/>
                </a:solidFill>
                <a:latin typeface="Gilroy ExtraBold" panose="00000900000000000000" pitchFamily="50" charset="0"/>
              </a:defRPr>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D8F96ED4-FD1B-4B8A-A249-2D358A482BD4}"/>
              </a:ext>
            </a:extLst>
          </p:cNvPr>
          <p:cNvSpPr>
            <a:spLocks noGrp="1"/>
          </p:cNvSpPr>
          <p:nvPr>
            <p:ph type="pic" sz="quarter" idx="12"/>
          </p:nvPr>
        </p:nvSpPr>
        <p:spPr>
          <a:xfrm>
            <a:off x="-3175" y="0"/>
            <a:ext cx="12203744" cy="6861176"/>
          </a:xfrm>
          <a:custGeom>
            <a:avLst/>
            <a:gdLst>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574381 w 9146381"/>
              <a:gd name="connsiteY4" fmla="*/ 0 h 5143501"/>
              <a:gd name="connsiteX5" fmla="*/ 9146381 w 9146381"/>
              <a:gd name="connsiteY5" fmla="*/ 15195 h 5143501"/>
              <a:gd name="connsiteX6" fmla="*/ 9146381 w 9146381"/>
              <a:gd name="connsiteY6" fmla="*/ 5143500 h 5143501"/>
              <a:gd name="connsiteX7" fmla="*/ 9146380 w 9146381"/>
              <a:gd name="connsiteY7" fmla="*/ 5143500 h 5143501"/>
              <a:gd name="connsiteX8" fmla="*/ 9146380 w 9146381"/>
              <a:gd name="connsiteY8" fmla="*/ 2705788 h 5143501"/>
              <a:gd name="connsiteX9" fmla="*/ 4923797 w 9146381"/>
              <a:gd name="connsiteY9" fmla="*/ 5143500 h 5143501"/>
              <a:gd name="connsiteX10" fmla="*/ 2381 w 9146381"/>
              <a:gd name="connsiteY10" fmla="*/ 5143500 h 5143501"/>
              <a:gd name="connsiteX11" fmla="*/ 0 w 9146381"/>
              <a:gd name="connsiteY11" fmla="*/ 2640806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9146380 w 9146381"/>
              <a:gd name="connsiteY8" fmla="*/ 5143500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8679655 w 9146381"/>
              <a:gd name="connsiteY8" fmla="*/ 4772025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10260806"/>
              <a:gd name="connsiteY0" fmla="*/ 5143500 h 5143501"/>
              <a:gd name="connsiteX1" fmla="*/ 9146380 w 10260806"/>
              <a:gd name="connsiteY1" fmla="*/ 5143500 h 5143501"/>
              <a:gd name="connsiteX2" fmla="*/ 9146380 w 10260806"/>
              <a:gd name="connsiteY2" fmla="*/ 5143501 h 5143501"/>
              <a:gd name="connsiteX3" fmla="*/ 4923795 w 10260806"/>
              <a:gd name="connsiteY3" fmla="*/ 5143501 h 5143501"/>
              <a:gd name="connsiteX4" fmla="*/ 4923797 w 10260806"/>
              <a:gd name="connsiteY4" fmla="*/ 5143500 h 5143501"/>
              <a:gd name="connsiteX5" fmla="*/ 4574381 w 10260806"/>
              <a:gd name="connsiteY5" fmla="*/ 0 h 5143501"/>
              <a:gd name="connsiteX6" fmla="*/ 9146381 w 10260806"/>
              <a:gd name="connsiteY6" fmla="*/ 15195 h 5143501"/>
              <a:gd name="connsiteX7" fmla="*/ 10260806 w 10260806"/>
              <a:gd name="connsiteY7" fmla="*/ 4781550 h 5143501"/>
              <a:gd name="connsiteX8" fmla="*/ 8679655 w 10260806"/>
              <a:gd name="connsiteY8" fmla="*/ 4772025 h 5143501"/>
              <a:gd name="connsiteX9" fmla="*/ 9146380 w 10260806"/>
              <a:gd name="connsiteY9" fmla="*/ 2705788 h 5143501"/>
              <a:gd name="connsiteX10" fmla="*/ 4923797 w 10260806"/>
              <a:gd name="connsiteY10" fmla="*/ 5143500 h 5143501"/>
              <a:gd name="connsiteX11" fmla="*/ 2381 w 10260806"/>
              <a:gd name="connsiteY11" fmla="*/ 5143500 h 5143501"/>
              <a:gd name="connsiteX12" fmla="*/ 0 w 10260806"/>
              <a:gd name="connsiteY12" fmla="*/ 2640806 h 5143501"/>
              <a:gd name="connsiteX13" fmla="*/ 4574381 w 10260806"/>
              <a:gd name="connsiteY13" fmla="*/ 0 h 5143501"/>
              <a:gd name="connsiteX0" fmla="*/ 4923797 w 10260806"/>
              <a:gd name="connsiteY0" fmla="*/ 5143500 h 5267326"/>
              <a:gd name="connsiteX1" fmla="*/ 9146380 w 10260806"/>
              <a:gd name="connsiteY1" fmla="*/ 5143500 h 5267326"/>
              <a:gd name="connsiteX2" fmla="*/ 5479255 w 10260806"/>
              <a:gd name="connsiteY2" fmla="*/ 5267326 h 5267326"/>
              <a:gd name="connsiteX3" fmla="*/ 4923795 w 10260806"/>
              <a:gd name="connsiteY3" fmla="*/ 5143501 h 5267326"/>
              <a:gd name="connsiteX4" fmla="*/ 4923797 w 10260806"/>
              <a:gd name="connsiteY4" fmla="*/ 5143500 h 5267326"/>
              <a:gd name="connsiteX5" fmla="*/ 4574381 w 10260806"/>
              <a:gd name="connsiteY5" fmla="*/ 0 h 5267326"/>
              <a:gd name="connsiteX6" fmla="*/ 9146381 w 10260806"/>
              <a:gd name="connsiteY6" fmla="*/ 15195 h 5267326"/>
              <a:gd name="connsiteX7" fmla="*/ 10260806 w 10260806"/>
              <a:gd name="connsiteY7" fmla="*/ 4781550 h 5267326"/>
              <a:gd name="connsiteX8" fmla="*/ 8679655 w 10260806"/>
              <a:gd name="connsiteY8" fmla="*/ 4772025 h 5267326"/>
              <a:gd name="connsiteX9" fmla="*/ 9146380 w 10260806"/>
              <a:gd name="connsiteY9" fmla="*/ 2705788 h 5267326"/>
              <a:gd name="connsiteX10" fmla="*/ 4923797 w 10260806"/>
              <a:gd name="connsiteY10" fmla="*/ 5143500 h 5267326"/>
              <a:gd name="connsiteX11" fmla="*/ 2381 w 10260806"/>
              <a:gd name="connsiteY11" fmla="*/ 5143500 h 5267326"/>
              <a:gd name="connsiteX12" fmla="*/ 0 w 10260806"/>
              <a:gd name="connsiteY12" fmla="*/ 2640806 h 5267326"/>
              <a:gd name="connsiteX13" fmla="*/ 4574381 w 10260806"/>
              <a:gd name="connsiteY13" fmla="*/ 0 h 5267326"/>
              <a:gd name="connsiteX0" fmla="*/ 4923797 w 10260806"/>
              <a:gd name="connsiteY0" fmla="*/ 5143500 h 5143501"/>
              <a:gd name="connsiteX1" fmla="*/ 9146380 w 10260806"/>
              <a:gd name="connsiteY1" fmla="*/ 5143500 h 5143501"/>
              <a:gd name="connsiteX2" fmla="*/ 4923795 w 10260806"/>
              <a:gd name="connsiteY2" fmla="*/ 5143501 h 5143501"/>
              <a:gd name="connsiteX3" fmla="*/ 4923797 w 10260806"/>
              <a:gd name="connsiteY3" fmla="*/ 5143500 h 5143501"/>
              <a:gd name="connsiteX4" fmla="*/ 4574381 w 10260806"/>
              <a:gd name="connsiteY4" fmla="*/ 0 h 5143501"/>
              <a:gd name="connsiteX5" fmla="*/ 9146381 w 10260806"/>
              <a:gd name="connsiteY5" fmla="*/ 15195 h 5143501"/>
              <a:gd name="connsiteX6" fmla="*/ 10260806 w 10260806"/>
              <a:gd name="connsiteY6" fmla="*/ 4781550 h 5143501"/>
              <a:gd name="connsiteX7" fmla="*/ 8679655 w 10260806"/>
              <a:gd name="connsiteY7" fmla="*/ 4772025 h 5143501"/>
              <a:gd name="connsiteX8" fmla="*/ 9146380 w 10260806"/>
              <a:gd name="connsiteY8" fmla="*/ 2705788 h 5143501"/>
              <a:gd name="connsiteX9" fmla="*/ 4923797 w 10260806"/>
              <a:gd name="connsiteY9" fmla="*/ 5143500 h 5143501"/>
              <a:gd name="connsiteX10" fmla="*/ 2381 w 10260806"/>
              <a:gd name="connsiteY10" fmla="*/ 5143500 h 5143501"/>
              <a:gd name="connsiteX11" fmla="*/ 0 w 10260806"/>
              <a:gd name="connsiteY11" fmla="*/ 2640806 h 5143501"/>
              <a:gd name="connsiteX12" fmla="*/ 4574381 w 10260806"/>
              <a:gd name="connsiteY12" fmla="*/ 0 h 5143501"/>
              <a:gd name="connsiteX0" fmla="*/ 4923797 w 10260806"/>
              <a:gd name="connsiteY0" fmla="*/ 5143500 h 5143501"/>
              <a:gd name="connsiteX1" fmla="*/ 4923795 w 10260806"/>
              <a:gd name="connsiteY1" fmla="*/ 5143501 h 5143501"/>
              <a:gd name="connsiteX2" fmla="*/ 4923797 w 10260806"/>
              <a:gd name="connsiteY2" fmla="*/ 5143500 h 5143501"/>
              <a:gd name="connsiteX3" fmla="*/ 4574381 w 10260806"/>
              <a:gd name="connsiteY3" fmla="*/ 0 h 5143501"/>
              <a:gd name="connsiteX4" fmla="*/ 9146381 w 10260806"/>
              <a:gd name="connsiteY4" fmla="*/ 15195 h 5143501"/>
              <a:gd name="connsiteX5" fmla="*/ 10260806 w 10260806"/>
              <a:gd name="connsiteY5" fmla="*/ 4781550 h 5143501"/>
              <a:gd name="connsiteX6" fmla="*/ 8679655 w 10260806"/>
              <a:gd name="connsiteY6" fmla="*/ 4772025 h 5143501"/>
              <a:gd name="connsiteX7" fmla="*/ 9146380 w 10260806"/>
              <a:gd name="connsiteY7" fmla="*/ 2705788 h 5143501"/>
              <a:gd name="connsiteX8" fmla="*/ 4923797 w 10260806"/>
              <a:gd name="connsiteY8" fmla="*/ 5143500 h 5143501"/>
              <a:gd name="connsiteX9" fmla="*/ 2381 w 10260806"/>
              <a:gd name="connsiteY9" fmla="*/ 5143500 h 5143501"/>
              <a:gd name="connsiteX10" fmla="*/ 0 w 10260806"/>
              <a:gd name="connsiteY10" fmla="*/ 2640806 h 5143501"/>
              <a:gd name="connsiteX11" fmla="*/ 4574381 w 10260806"/>
              <a:gd name="connsiteY11" fmla="*/ 0 h 5143501"/>
              <a:gd name="connsiteX0" fmla="*/ 4923797 w 9270206"/>
              <a:gd name="connsiteY0" fmla="*/ 5143500 h 5143501"/>
              <a:gd name="connsiteX1" fmla="*/ 4923795 w 9270206"/>
              <a:gd name="connsiteY1" fmla="*/ 5143501 h 5143501"/>
              <a:gd name="connsiteX2" fmla="*/ 4923797 w 9270206"/>
              <a:gd name="connsiteY2" fmla="*/ 5143500 h 5143501"/>
              <a:gd name="connsiteX3" fmla="*/ 4574381 w 9270206"/>
              <a:gd name="connsiteY3" fmla="*/ 0 h 5143501"/>
              <a:gd name="connsiteX4" fmla="*/ 9146381 w 9270206"/>
              <a:gd name="connsiteY4" fmla="*/ 15195 h 5143501"/>
              <a:gd name="connsiteX5" fmla="*/ 9270206 w 9270206"/>
              <a:gd name="connsiteY5" fmla="*/ 2714625 h 5143501"/>
              <a:gd name="connsiteX6" fmla="*/ 8679655 w 9270206"/>
              <a:gd name="connsiteY6" fmla="*/ 4772025 h 5143501"/>
              <a:gd name="connsiteX7" fmla="*/ 9146380 w 9270206"/>
              <a:gd name="connsiteY7" fmla="*/ 2705788 h 5143501"/>
              <a:gd name="connsiteX8" fmla="*/ 4923797 w 9270206"/>
              <a:gd name="connsiteY8" fmla="*/ 5143500 h 5143501"/>
              <a:gd name="connsiteX9" fmla="*/ 2381 w 9270206"/>
              <a:gd name="connsiteY9" fmla="*/ 5143500 h 5143501"/>
              <a:gd name="connsiteX10" fmla="*/ 0 w 9270206"/>
              <a:gd name="connsiteY10" fmla="*/ 2640806 h 5143501"/>
              <a:gd name="connsiteX11" fmla="*/ 4574381 w 9270206"/>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8679655 w 9148762"/>
              <a:gd name="connsiteY6" fmla="*/ 477202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61132"/>
              <a:gd name="connsiteX1" fmla="*/ 4923795 w 9148762"/>
              <a:gd name="connsiteY1" fmla="*/ 5143501 h 5161132"/>
              <a:gd name="connsiteX2" fmla="*/ 4923797 w 9148762"/>
              <a:gd name="connsiteY2" fmla="*/ 5143500 h 5161132"/>
              <a:gd name="connsiteX3" fmla="*/ 4574381 w 9148762"/>
              <a:gd name="connsiteY3" fmla="*/ 0 h 5161132"/>
              <a:gd name="connsiteX4" fmla="*/ 9146381 w 9148762"/>
              <a:gd name="connsiteY4" fmla="*/ 15195 h 5161132"/>
              <a:gd name="connsiteX5" fmla="*/ 9148762 w 9148762"/>
              <a:gd name="connsiteY5" fmla="*/ 2707481 h 5161132"/>
              <a:gd name="connsiteX6" fmla="*/ 4898838 w 9148762"/>
              <a:gd name="connsiteY6" fmla="*/ 5161132 h 5161132"/>
              <a:gd name="connsiteX7" fmla="*/ 9146380 w 9148762"/>
              <a:gd name="connsiteY7" fmla="*/ 2705788 h 5161132"/>
              <a:gd name="connsiteX8" fmla="*/ 4923797 w 9148762"/>
              <a:gd name="connsiteY8" fmla="*/ 5143500 h 5161132"/>
              <a:gd name="connsiteX9" fmla="*/ 2381 w 9148762"/>
              <a:gd name="connsiteY9" fmla="*/ 5143500 h 5161132"/>
              <a:gd name="connsiteX10" fmla="*/ 0 w 9148762"/>
              <a:gd name="connsiteY10" fmla="*/ 2640806 h 5161132"/>
              <a:gd name="connsiteX11" fmla="*/ 4574381 w 9148762"/>
              <a:gd name="connsiteY11" fmla="*/ 0 h 5161132"/>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5663219 w 9148762"/>
              <a:gd name="connsiteY6" fmla="*/ 505159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9146380 w 9148762"/>
              <a:gd name="connsiteY6" fmla="*/ 2705788 h 5143501"/>
              <a:gd name="connsiteX7" fmla="*/ 4923797 w 9148762"/>
              <a:gd name="connsiteY7" fmla="*/ 5143500 h 5143501"/>
              <a:gd name="connsiteX8" fmla="*/ 2381 w 9148762"/>
              <a:gd name="connsiteY8" fmla="*/ 5143500 h 5143501"/>
              <a:gd name="connsiteX9" fmla="*/ 0 w 9148762"/>
              <a:gd name="connsiteY9" fmla="*/ 2640806 h 5143501"/>
              <a:gd name="connsiteX10" fmla="*/ 4574381 w 9148762"/>
              <a:gd name="connsiteY10" fmla="*/ 0 h 5143501"/>
              <a:gd name="connsiteX0" fmla="*/ 4923797 w 9241635"/>
              <a:gd name="connsiteY0" fmla="*/ 5223555 h 5223556"/>
              <a:gd name="connsiteX1" fmla="*/ 4923795 w 9241635"/>
              <a:gd name="connsiteY1" fmla="*/ 5223556 h 5223556"/>
              <a:gd name="connsiteX2" fmla="*/ 4923797 w 9241635"/>
              <a:gd name="connsiteY2" fmla="*/ 5223555 h 5223556"/>
              <a:gd name="connsiteX3" fmla="*/ 4574381 w 9241635"/>
              <a:gd name="connsiteY3" fmla="*/ 80055 h 5223556"/>
              <a:gd name="connsiteX4" fmla="*/ 9241631 w 9241635"/>
              <a:gd name="connsiteY4" fmla="*/ 0 h 5223556"/>
              <a:gd name="connsiteX5" fmla="*/ 9148762 w 9241635"/>
              <a:gd name="connsiteY5" fmla="*/ 2787536 h 5223556"/>
              <a:gd name="connsiteX6" fmla="*/ 9146380 w 9241635"/>
              <a:gd name="connsiteY6" fmla="*/ 2785843 h 5223556"/>
              <a:gd name="connsiteX7" fmla="*/ 4923797 w 9241635"/>
              <a:gd name="connsiteY7" fmla="*/ 5223555 h 5223556"/>
              <a:gd name="connsiteX8" fmla="*/ 2381 w 9241635"/>
              <a:gd name="connsiteY8" fmla="*/ 5223555 h 5223556"/>
              <a:gd name="connsiteX9" fmla="*/ 0 w 9241635"/>
              <a:gd name="connsiteY9" fmla="*/ 2720861 h 5223556"/>
              <a:gd name="connsiteX10" fmla="*/ 4574381 w 9241635"/>
              <a:gd name="connsiteY10" fmla="*/ 80055 h 5223556"/>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22069 h 5143501"/>
              <a:gd name="connsiteX8" fmla="*/ 2381 w 9152808"/>
              <a:gd name="connsiteY8" fmla="*/ 5143500 h 5143501"/>
              <a:gd name="connsiteX9" fmla="*/ 0 w 9152808"/>
              <a:gd name="connsiteY9" fmla="*/ 2640806 h 5143501"/>
              <a:gd name="connsiteX10" fmla="*/ 4574381 w 9152808"/>
              <a:gd name="connsiteY10" fmla="*/ 0 h 5143501"/>
              <a:gd name="connsiteX0" fmla="*/ 4574381 w 9152808"/>
              <a:gd name="connsiteY0" fmla="*/ 0 h 5143500"/>
              <a:gd name="connsiteX1" fmla="*/ 9152731 w 9152808"/>
              <a:gd name="connsiteY1" fmla="*/ 2495 h 5143500"/>
              <a:gd name="connsiteX2" fmla="*/ 9148762 w 9152808"/>
              <a:gd name="connsiteY2" fmla="*/ 2707481 h 5143500"/>
              <a:gd name="connsiteX3" fmla="*/ 9146380 w 9152808"/>
              <a:gd name="connsiteY3" fmla="*/ 2705788 h 5143500"/>
              <a:gd name="connsiteX4" fmla="*/ 4923797 w 9152808"/>
              <a:gd name="connsiteY4" fmla="*/ 5122069 h 5143500"/>
              <a:gd name="connsiteX5" fmla="*/ 2381 w 9152808"/>
              <a:gd name="connsiteY5" fmla="*/ 5143500 h 5143500"/>
              <a:gd name="connsiteX6" fmla="*/ 0 w 9152808"/>
              <a:gd name="connsiteY6" fmla="*/ 2640806 h 5143500"/>
              <a:gd name="connsiteX7" fmla="*/ 4574381 w 9152808"/>
              <a:gd name="connsiteY7" fmla="*/ 0 h 5143500"/>
              <a:gd name="connsiteX0" fmla="*/ 4574381 w 9152808"/>
              <a:gd name="connsiteY0" fmla="*/ 0 h 5145882"/>
              <a:gd name="connsiteX1" fmla="*/ 9152731 w 9152808"/>
              <a:gd name="connsiteY1" fmla="*/ 2495 h 5145882"/>
              <a:gd name="connsiteX2" fmla="*/ 9148762 w 9152808"/>
              <a:gd name="connsiteY2" fmla="*/ 2707481 h 5145882"/>
              <a:gd name="connsiteX3" fmla="*/ 9146380 w 9152808"/>
              <a:gd name="connsiteY3" fmla="*/ 2705788 h 5145882"/>
              <a:gd name="connsiteX4" fmla="*/ 4923797 w 9152808"/>
              <a:gd name="connsiteY4" fmla="*/ 5145882 h 5145882"/>
              <a:gd name="connsiteX5" fmla="*/ 2381 w 9152808"/>
              <a:gd name="connsiteY5" fmla="*/ 5143500 h 5145882"/>
              <a:gd name="connsiteX6" fmla="*/ 0 w 9152808"/>
              <a:gd name="connsiteY6" fmla="*/ 2640806 h 5145882"/>
              <a:gd name="connsiteX7" fmla="*/ 4574381 w 9152808"/>
              <a:gd name="connsiteY7" fmla="*/ 0 h 51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808" h="5145882">
                <a:moveTo>
                  <a:pt x="4574381" y="0"/>
                </a:moveTo>
                <a:lnTo>
                  <a:pt x="9152731" y="2495"/>
                </a:lnTo>
                <a:cubicBezTo>
                  <a:pt x="9153525" y="899924"/>
                  <a:pt x="9147968" y="1810052"/>
                  <a:pt x="9148762" y="2707481"/>
                </a:cubicBezTo>
                <a:lnTo>
                  <a:pt x="9146380" y="2705788"/>
                </a:lnTo>
                <a:lnTo>
                  <a:pt x="4923797" y="5145882"/>
                </a:lnTo>
                <a:lnTo>
                  <a:pt x="2381" y="5143500"/>
                </a:lnTo>
                <a:cubicBezTo>
                  <a:pt x="1587" y="4309269"/>
                  <a:pt x="794" y="3475037"/>
                  <a:pt x="0" y="2640806"/>
                </a:cubicBezTo>
                <a:lnTo>
                  <a:pt x="4574381" y="0"/>
                </a:lnTo>
                <a:close/>
              </a:path>
            </a:pathLst>
          </a:custGeom>
          <a:noFill/>
        </p:spPr>
        <p:txBody>
          <a:bodyPr wrap="square">
            <a:noAutofit/>
          </a:bodyPr>
          <a:lstStyle/>
          <a:p>
            <a:r>
              <a:rPr lang="en-US" dirty="0"/>
              <a:t>Click icon to add picture</a:t>
            </a:r>
            <a:endParaRPr lang="en-GB" dirty="0"/>
          </a:p>
        </p:txBody>
      </p:sp>
      <p:pic>
        <p:nvPicPr>
          <p:cNvPr id="9" name="Picture 8" descr="Icon&#10;&#10;Description automatically generated">
            <a:extLst>
              <a:ext uri="{FF2B5EF4-FFF2-40B4-BE49-F238E27FC236}">
                <a16:creationId xmlns:a16="http://schemas.microsoft.com/office/drawing/2014/main" id="{8B8E0CB5-4042-4F4F-A32B-2951E01C76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sp>
        <p:nvSpPr>
          <p:cNvPr id="8" name="Rectangle 7">
            <a:extLst>
              <a:ext uri="{FF2B5EF4-FFF2-40B4-BE49-F238E27FC236}">
                <a16:creationId xmlns:a16="http://schemas.microsoft.com/office/drawing/2014/main" id="{4616EB93-002C-454B-B9E0-9A5B8F778407}"/>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P12</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09497203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13">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3DAD25-5C72-4E12-8284-B606B15800CF}"/>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5" name="Title 1">
            <a:extLst>
              <a:ext uri="{FF2B5EF4-FFF2-40B4-BE49-F238E27FC236}">
                <a16:creationId xmlns:a16="http://schemas.microsoft.com/office/drawing/2014/main" id="{EAFBE6A4-0E6A-44A9-A79B-A5CA3530FE00}"/>
              </a:ext>
            </a:extLst>
          </p:cNvPr>
          <p:cNvSpPr>
            <a:spLocks noGrp="1"/>
          </p:cNvSpPr>
          <p:nvPr>
            <p:ph type="ctrTitle"/>
          </p:nvPr>
        </p:nvSpPr>
        <p:spPr>
          <a:xfrm>
            <a:off x="1508400" y="2686038"/>
            <a:ext cx="9964135" cy="1485924"/>
          </a:xfrm>
        </p:spPr>
        <p:txBody>
          <a:bodyPr anchor="b">
            <a:normAutofit/>
          </a:bodyPr>
          <a:lstStyle>
            <a:lvl1pPr algn="r">
              <a:lnSpc>
                <a:spcPct val="87000"/>
              </a:lnSpc>
              <a:defRPr sz="4800" b="1">
                <a:solidFill>
                  <a:schemeClr val="bg1"/>
                </a:solidFill>
                <a:latin typeface="Gilroy ExtraBold" panose="00000900000000000000" pitchFamily="50" charset="0"/>
              </a:defRPr>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D8F96ED4-FD1B-4B8A-A249-2D358A482BD4}"/>
              </a:ext>
            </a:extLst>
          </p:cNvPr>
          <p:cNvSpPr>
            <a:spLocks noGrp="1"/>
          </p:cNvSpPr>
          <p:nvPr>
            <p:ph type="pic" sz="quarter" idx="12"/>
          </p:nvPr>
        </p:nvSpPr>
        <p:spPr>
          <a:xfrm>
            <a:off x="-3175" y="0"/>
            <a:ext cx="12203744" cy="6861176"/>
          </a:xfrm>
          <a:custGeom>
            <a:avLst/>
            <a:gdLst>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574381 w 9146381"/>
              <a:gd name="connsiteY4" fmla="*/ 0 h 5143501"/>
              <a:gd name="connsiteX5" fmla="*/ 9146381 w 9146381"/>
              <a:gd name="connsiteY5" fmla="*/ 15195 h 5143501"/>
              <a:gd name="connsiteX6" fmla="*/ 9146381 w 9146381"/>
              <a:gd name="connsiteY6" fmla="*/ 5143500 h 5143501"/>
              <a:gd name="connsiteX7" fmla="*/ 9146380 w 9146381"/>
              <a:gd name="connsiteY7" fmla="*/ 5143500 h 5143501"/>
              <a:gd name="connsiteX8" fmla="*/ 9146380 w 9146381"/>
              <a:gd name="connsiteY8" fmla="*/ 2705788 h 5143501"/>
              <a:gd name="connsiteX9" fmla="*/ 4923797 w 9146381"/>
              <a:gd name="connsiteY9" fmla="*/ 5143500 h 5143501"/>
              <a:gd name="connsiteX10" fmla="*/ 2381 w 9146381"/>
              <a:gd name="connsiteY10" fmla="*/ 5143500 h 5143501"/>
              <a:gd name="connsiteX11" fmla="*/ 0 w 9146381"/>
              <a:gd name="connsiteY11" fmla="*/ 2640806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9146380 w 9146381"/>
              <a:gd name="connsiteY8" fmla="*/ 5143500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8679655 w 9146381"/>
              <a:gd name="connsiteY8" fmla="*/ 4772025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10260806"/>
              <a:gd name="connsiteY0" fmla="*/ 5143500 h 5143501"/>
              <a:gd name="connsiteX1" fmla="*/ 9146380 w 10260806"/>
              <a:gd name="connsiteY1" fmla="*/ 5143500 h 5143501"/>
              <a:gd name="connsiteX2" fmla="*/ 9146380 w 10260806"/>
              <a:gd name="connsiteY2" fmla="*/ 5143501 h 5143501"/>
              <a:gd name="connsiteX3" fmla="*/ 4923795 w 10260806"/>
              <a:gd name="connsiteY3" fmla="*/ 5143501 h 5143501"/>
              <a:gd name="connsiteX4" fmla="*/ 4923797 w 10260806"/>
              <a:gd name="connsiteY4" fmla="*/ 5143500 h 5143501"/>
              <a:gd name="connsiteX5" fmla="*/ 4574381 w 10260806"/>
              <a:gd name="connsiteY5" fmla="*/ 0 h 5143501"/>
              <a:gd name="connsiteX6" fmla="*/ 9146381 w 10260806"/>
              <a:gd name="connsiteY6" fmla="*/ 15195 h 5143501"/>
              <a:gd name="connsiteX7" fmla="*/ 10260806 w 10260806"/>
              <a:gd name="connsiteY7" fmla="*/ 4781550 h 5143501"/>
              <a:gd name="connsiteX8" fmla="*/ 8679655 w 10260806"/>
              <a:gd name="connsiteY8" fmla="*/ 4772025 h 5143501"/>
              <a:gd name="connsiteX9" fmla="*/ 9146380 w 10260806"/>
              <a:gd name="connsiteY9" fmla="*/ 2705788 h 5143501"/>
              <a:gd name="connsiteX10" fmla="*/ 4923797 w 10260806"/>
              <a:gd name="connsiteY10" fmla="*/ 5143500 h 5143501"/>
              <a:gd name="connsiteX11" fmla="*/ 2381 w 10260806"/>
              <a:gd name="connsiteY11" fmla="*/ 5143500 h 5143501"/>
              <a:gd name="connsiteX12" fmla="*/ 0 w 10260806"/>
              <a:gd name="connsiteY12" fmla="*/ 2640806 h 5143501"/>
              <a:gd name="connsiteX13" fmla="*/ 4574381 w 10260806"/>
              <a:gd name="connsiteY13" fmla="*/ 0 h 5143501"/>
              <a:gd name="connsiteX0" fmla="*/ 4923797 w 10260806"/>
              <a:gd name="connsiteY0" fmla="*/ 5143500 h 5267326"/>
              <a:gd name="connsiteX1" fmla="*/ 9146380 w 10260806"/>
              <a:gd name="connsiteY1" fmla="*/ 5143500 h 5267326"/>
              <a:gd name="connsiteX2" fmla="*/ 5479255 w 10260806"/>
              <a:gd name="connsiteY2" fmla="*/ 5267326 h 5267326"/>
              <a:gd name="connsiteX3" fmla="*/ 4923795 w 10260806"/>
              <a:gd name="connsiteY3" fmla="*/ 5143501 h 5267326"/>
              <a:gd name="connsiteX4" fmla="*/ 4923797 w 10260806"/>
              <a:gd name="connsiteY4" fmla="*/ 5143500 h 5267326"/>
              <a:gd name="connsiteX5" fmla="*/ 4574381 w 10260806"/>
              <a:gd name="connsiteY5" fmla="*/ 0 h 5267326"/>
              <a:gd name="connsiteX6" fmla="*/ 9146381 w 10260806"/>
              <a:gd name="connsiteY6" fmla="*/ 15195 h 5267326"/>
              <a:gd name="connsiteX7" fmla="*/ 10260806 w 10260806"/>
              <a:gd name="connsiteY7" fmla="*/ 4781550 h 5267326"/>
              <a:gd name="connsiteX8" fmla="*/ 8679655 w 10260806"/>
              <a:gd name="connsiteY8" fmla="*/ 4772025 h 5267326"/>
              <a:gd name="connsiteX9" fmla="*/ 9146380 w 10260806"/>
              <a:gd name="connsiteY9" fmla="*/ 2705788 h 5267326"/>
              <a:gd name="connsiteX10" fmla="*/ 4923797 w 10260806"/>
              <a:gd name="connsiteY10" fmla="*/ 5143500 h 5267326"/>
              <a:gd name="connsiteX11" fmla="*/ 2381 w 10260806"/>
              <a:gd name="connsiteY11" fmla="*/ 5143500 h 5267326"/>
              <a:gd name="connsiteX12" fmla="*/ 0 w 10260806"/>
              <a:gd name="connsiteY12" fmla="*/ 2640806 h 5267326"/>
              <a:gd name="connsiteX13" fmla="*/ 4574381 w 10260806"/>
              <a:gd name="connsiteY13" fmla="*/ 0 h 5267326"/>
              <a:gd name="connsiteX0" fmla="*/ 4923797 w 10260806"/>
              <a:gd name="connsiteY0" fmla="*/ 5143500 h 5143501"/>
              <a:gd name="connsiteX1" fmla="*/ 9146380 w 10260806"/>
              <a:gd name="connsiteY1" fmla="*/ 5143500 h 5143501"/>
              <a:gd name="connsiteX2" fmla="*/ 4923795 w 10260806"/>
              <a:gd name="connsiteY2" fmla="*/ 5143501 h 5143501"/>
              <a:gd name="connsiteX3" fmla="*/ 4923797 w 10260806"/>
              <a:gd name="connsiteY3" fmla="*/ 5143500 h 5143501"/>
              <a:gd name="connsiteX4" fmla="*/ 4574381 w 10260806"/>
              <a:gd name="connsiteY4" fmla="*/ 0 h 5143501"/>
              <a:gd name="connsiteX5" fmla="*/ 9146381 w 10260806"/>
              <a:gd name="connsiteY5" fmla="*/ 15195 h 5143501"/>
              <a:gd name="connsiteX6" fmla="*/ 10260806 w 10260806"/>
              <a:gd name="connsiteY6" fmla="*/ 4781550 h 5143501"/>
              <a:gd name="connsiteX7" fmla="*/ 8679655 w 10260806"/>
              <a:gd name="connsiteY7" fmla="*/ 4772025 h 5143501"/>
              <a:gd name="connsiteX8" fmla="*/ 9146380 w 10260806"/>
              <a:gd name="connsiteY8" fmla="*/ 2705788 h 5143501"/>
              <a:gd name="connsiteX9" fmla="*/ 4923797 w 10260806"/>
              <a:gd name="connsiteY9" fmla="*/ 5143500 h 5143501"/>
              <a:gd name="connsiteX10" fmla="*/ 2381 w 10260806"/>
              <a:gd name="connsiteY10" fmla="*/ 5143500 h 5143501"/>
              <a:gd name="connsiteX11" fmla="*/ 0 w 10260806"/>
              <a:gd name="connsiteY11" fmla="*/ 2640806 h 5143501"/>
              <a:gd name="connsiteX12" fmla="*/ 4574381 w 10260806"/>
              <a:gd name="connsiteY12" fmla="*/ 0 h 5143501"/>
              <a:gd name="connsiteX0" fmla="*/ 4923797 w 10260806"/>
              <a:gd name="connsiteY0" fmla="*/ 5143500 h 5143501"/>
              <a:gd name="connsiteX1" fmla="*/ 4923795 w 10260806"/>
              <a:gd name="connsiteY1" fmla="*/ 5143501 h 5143501"/>
              <a:gd name="connsiteX2" fmla="*/ 4923797 w 10260806"/>
              <a:gd name="connsiteY2" fmla="*/ 5143500 h 5143501"/>
              <a:gd name="connsiteX3" fmla="*/ 4574381 w 10260806"/>
              <a:gd name="connsiteY3" fmla="*/ 0 h 5143501"/>
              <a:gd name="connsiteX4" fmla="*/ 9146381 w 10260806"/>
              <a:gd name="connsiteY4" fmla="*/ 15195 h 5143501"/>
              <a:gd name="connsiteX5" fmla="*/ 10260806 w 10260806"/>
              <a:gd name="connsiteY5" fmla="*/ 4781550 h 5143501"/>
              <a:gd name="connsiteX6" fmla="*/ 8679655 w 10260806"/>
              <a:gd name="connsiteY6" fmla="*/ 4772025 h 5143501"/>
              <a:gd name="connsiteX7" fmla="*/ 9146380 w 10260806"/>
              <a:gd name="connsiteY7" fmla="*/ 2705788 h 5143501"/>
              <a:gd name="connsiteX8" fmla="*/ 4923797 w 10260806"/>
              <a:gd name="connsiteY8" fmla="*/ 5143500 h 5143501"/>
              <a:gd name="connsiteX9" fmla="*/ 2381 w 10260806"/>
              <a:gd name="connsiteY9" fmla="*/ 5143500 h 5143501"/>
              <a:gd name="connsiteX10" fmla="*/ 0 w 10260806"/>
              <a:gd name="connsiteY10" fmla="*/ 2640806 h 5143501"/>
              <a:gd name="connsiteX11" fmla="*/ 4574381 w 10260806"/>
              <a:gd name="connsiteY11" fmla="*/ 0 h 5143501"/>
              <a:gd name="connsiteX0" fmla="*/ 4923797 w 9270206"/>
              <a:gd name="connsiteY0" fmla="*/ 5143500 h 5143501"/>
              <a:gd name="connsiteX1" fmla="*/ 4923795 w 9270206"/>
              <a:gd name="connsiteY1" fmla="*/ 5143501 h 5143501"/>
              <a:gd name="connsiteX2" fmla="*/ 4923797 w 9270206"/>
              <a:gd name="connsiteY2" fmla="*/ 5143500 h 5143501"/>
              <a:gd name="connsiteX3" fmla="*/ 4574381 w 9270206"/>
              <a:gd name="connsiteY3" fmla="*/ 0 h 5143501"/>
              <a:gd name="connsiteX4" fmla="*/ 9146381 w 9270206"/>
              <a:gd name="connsiteY4" fmla="*/ 15195 h 5143501"/>
              <a:gd name="connsiteX5" fmla="*/ 9270206 w 9270206"/>
              <a:gd name="connsiteY5" fmla="*/ 2714625 h 5143501"/>
              <a:gd name="connsiteX6" fmla="*/ 8679655 w 9270206"/>
              <a:gd name="connsiteY6" fmla="*/ 4772025 h 5143501"/>
              <a:gd name="connsiteX7" fmla="*/ 9146380 w 9270206"/>
              <a:gd name="connsiteY7" fmla="*/ 2705788 h 5143501"/>
              <a:gd name="connsiteX8" fmla="*/ 4923797 w 9270206"/>
              <a:gd name="connsiteY8" fmla="*/ 5143500 h 5143501"/>
              <a:gd name="connsiteX9" fmla="*/ 2381 w 9270206"/>
              <a:gd name="connsiteY9" fmla="*/ 5143500 h 5143501"/>
              <a:gd name="connsiteX10" fmla="*/ 0 w 9270206"/>
              <a:gd name="connsiteY10" fmla="*/ 2640806 h 5143501"/>
              <a:gd name="connsiteX11" fmla="*/ 4574381 w 9270206"/>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8679655 w 9148762"/>
              <a:gd name="connsiteY6" fmla="*/ 477202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61132"/>
              <a:gd name="connsiteX1" fmla="*/ 4923795 w 9148762"/>
              <a:gd name="connsiteY1" fmla="*/ 5143501 h 5161132"/>
              <a:gd name="connsiteX2" fmla="*/ 4923797 w 9148762"/>
              <a:gd name="connsiteY2" fmla="*/ 5143500 h 5161132"/>
              <a:gd name="connsiteX3" fmla="*/ 4574381 w 9148762"/>
              <a:gd name="connsiteY3" fmla="*/ 0 h 5161132"/>
              <a:gd name="connsiteX4" fmla="*/ 9146381 w 9148762"/>
              <a:gd name="connsiteY4" fmla="*/ 15195 h 5161132"/>
              <a:gd name="connsiteX5" fmla="*/ 9148762 w 9148762"/>
              <a:gd name="connsiteY5" fmla="*/ 2707481 h 5161132"/>
              <a:gd name="connsiteX6" fmla="*/ 4898838 w 9148762"/>
              <a:gd name="connsiteY6" fmla="*/ 5161132 h 5161132"/>
              <a:gd name="connsiteX7" fmla="*/ 9146380 w 9148762"/>
              <a:gd name="connsiteY7" fmla="*/ 2705788 h 5161132"/>
              <a:gd name="connsiteX8" fmla="*/ 4923797 w 9148762"/>
              <a:gd name="connsiteY8" fmla="*/ 5143500 h 5161132"/>
              <a:gd name="connsiteX9" fmla="*/ 2381 w 9148762"/>
              <a:gd name="connsiteY9" fmla="*/ 5143500 h 5161132"/>
              <a:gd name="connsiteX10" fmla="*/ 0 w 9148762"/>
              <a:gd name="connsiteY10" fmla="*/ 2640806 h 5161132"/>
              <a:gd name="connsiteX11" fmla="*/ 4574381 w 9148762"/>
              <a:gd name="connsiteY11" fmla="*/ 0 h 5161132"/>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5663219 w 9148762"/>
              <a:gd name="connsiteY6" fmla="*/ 505159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9146380 w 9148762"/>
              <a:gd name="connsiteY6" fmla="*/ 2705788 h 5143501"/>
              <a:gd name="connsiteX7" fmla="*/ 4923797 w 9148762"/>
              <a:gd name="connsiteY7" fmla="*/ 5143500 h 5143501"/>
              <a:gd name="connsiteX8" fmla="*/ 2381 w 9148762"/>
              <a:gd name="connsiteY8" fmla="*/ 5143500 h 5143501"/>
              <a:gd name="connsiteX9" fmla="*/ 0 w 9148762"/>
              <a:gd name="connsiteY9" fmla="*/ 2640806 h 5143501"/>
              <a:gd name="connsiteX10" fmla="*/ 4574381 w 9148762"/>
              <a:gd name="connsiteY10" fmla="*/ 0 h 5143501"/>
              <a:gd name="connsiteX0" fmla="*/ 4923797 w 9241635"/>
              <a:gd name="connsiteY0" fmla="*/ 5223555 h 5223556"/>
              <a:gd name="connsiteX1" fmla="*/ 4923795 w 9241635"/>
              <a:gd name="connsiteY1" fmla="*/ 5223556 h 5223556"/>
              <a:gd name="connsiteX2" fmla="*/ 4923797 w 9241635"/>
              <a:gd name="connsiteY2" fmla="*/ 5223555 h 5223556"/>
              <a:gd name="connsiteX3" fmla="*/ 4574381 w 9241635"/>
              <a:gd name="connsiteY3" fmla="*/ 80055 h 5223556"/>
              <a:gd name="connsiteX4" fmla="*/ 9241631 w 9241635"/>
              <a:gd name="connsiteY4" fmla="*/ 0 h 5223556"/>
              <a:gd name="connsiteX5" fmla="*/ 9148762 w 9241635"/>
              <a:gd name="connsiteY5" fmla="*/ 2787536 h 5223556"/>
              <a:gd name="connsiteX6" fmla="*/ 9146380 w 9241635"/>
              <a:gd name="connsiteY6" fmla="*/ 2785843 h 5223556"/>
              <a:gd name="connsiteX7" fmla="*/ 4923797 w 9241635"/>
              <a:gd name="connsiteY7" fmla="*/ 5223555 h 5223556"/>
              <a:gd name="connsiteX8" fmla="*/ 2381 w 9241635"/>
              <a:gd name="connsiteY8" fmla="*/ 5223555 h 5223556"/>
              <a:gd name="connsiteX9" fmla="*/ 0 w 9241635"/>
              <a:gd name="connsiteY9" fmla="*/ 2720861 h 5223556"/>
              <a:gd name="connsiteX10" fmla="*/ 4574381 w 9241635"/>
              <a:gd name="connsiteY10" fmla="*/ 80055 h 5223556"/>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22069 h 5143501"/>
              <a:gd name="connsiteX8" fmla="*/ 2381 w 9152808"/>
              <a:gd name="connsiteY8" fmla="*/ 5143500 h 5143501"/>
              <a:gd name="connsiteX9" fmla="*/ 0 w 9152808"/>
              <a:gd name="connsiteY9" fmla="*/ 2640806 h 5143501"/>
              <a:gd name="connsiteX10" fmla="*/ 4574381 w 9152808"/>
              <a:gd name="connsiteY10" fmla="*/ 0 h 5143501"/>
              <a:gd name="connsiteX0" fmla="*/ 4574381 w 9152808"/>
              <a:gd name="connsiteY0" fmla="*/ 0 h 5143500"/>
              <a:gd name="connsiteX1" fmla="*/ 9152731 w 9152808"/>
              <a:gd name="connsiteY1" fmla="*/ 2495 h 5143500"/>
              <a:gd name="connsiteX2" fmla="*/ 9148762 w 9152808"/>
              <a:gd name="connsiteY2" fmla="*/ 2707481 h 5143500"/>
              <a:gd name="connsiteX3" fmla="*/ 9146380 w 9152808"/>
              <a:gd name="connsiteY3" fmla="*/ 2705788 h 5143500"/>
              <a:gd name="connsiteX4" fmla="*/ 4923797 w 9152808"/>
              <a:gd name="connsiteY4" fmla="*/ 5122069 h 5143500"/>
              <a:gd name="connsiteX5" fmla="*/ 2381 w 9152808"/>
              <a:gd name="connsiteY5" fmla="*/ 5143500 h 5143500"/>
              <a:gd name="connsiteX6" fmla="*/ 0 w 9152808"/>
              <a:gd name="connsiteY6" fmla="*/ 2640806 h 5143500"/>
              <a:gd name="connsiteX7" fmla="*/ 4574381 w 9152808"/>
              <a:gd name="connsiteY7" fmla="*/ 0 h 5143500"/>
              <a:gd name="connsiteX0" fmla="*/ 4574381 w 9152808"/>
              <a:gd name="connsiteY0" fmla="*/ 0 h 5145882"/>
              <a:gd name="connsiteX1" fmla="*/ 9152731 w 9152808"/>
              <a:gd name="connsiteY1" fmla="*/ 2495 h 5145882"/>
              <a:gd name="connsiteX2" fmla="*/ 9148762 w 9152808"/>
              <a:gd name="connsiteY2" fmla="*/ 2707481 h 5145882"/>
              <a:gd name="connsiteX3" fmla="*/ 9146380 w 9152808"/>
              <a:gd name="connsiteY3" fmla="*/ 2705788 h 5145882"/>
              <a:gd name="connsiteX4" fmla="*/ 4923797 w 9152808"/>
              <a:gd name="connsiteY4" fmla="*/ 5145882 h 5145882"/>
              <a:gd name="connsiteX5" fmla="*/ 2381 w 9152808"/>
              <a:gd name="connsiteY5" fmla="*/ 5143500 h 5145882"/>
              <a:gd name="connsiteX6" fmla="*/ 0 w 9152808"/>
              <a:gd name="connsiteY6" fmla="*/ 2640806 h 5145882"/>
              <a:gd name="connsiteX7" fmla="*/ 4574381 w 9152808"/>
              <a:gd name="connsiteY7" fmla="*/ 0 h 51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808" h="5145882">
                <a:moveTo>
                  <a:pt x="4574381" y="0"/>
                </a:moveTo>
                <a:lnTo>
                  <a:pt x="9152731" y="2495"/>
                </a:lnTo>
                <a:cubicBezTo>
                  <a:pt x="9153525" y="899924"/>
                  <a:pt x="9147968" y="1810052"/>
                  <a:pt x="9148762" y="2707481"/>
                </a:cubicBezTo>
                <a:lnTo>
                  <a:pt x="9146380" y="2705788"/>
                </a:lnTo>
                <a:lnTo>
                  <a:pt x="4923797" y="5145882"/>
                </a:lnTo>
                <a:lnTo>
                  <a:pt x="2381" y="5143500"/>
                </a:lnTo>
                <a:cubicBezTo>
                  <a:pt x="1587" y="4309269"/>
                  <a:pt x="794" y="3475037"/>
                  <a:pt x="0" y="2640806"/>
                </a:cubicBezTo>
                <a:lnTo>
                  <a:pt x="4574381" y="0"/>
                </a:lnTo>
                <a:close/>
              </a:path>
            </a:pathLst>
          </a:custGeom>
          <a:noFill/>
        </p:spPr>
        <p:txBody>
          <a:bodyPr wrap="square">
            <a:noAutofit/>
          </a:bodyPr>
          <a:lstStyle>
            <a:lvl1pPr>
              <a:defRPr>
                <a:solidFill>
                  <a:schemeClr val="bg1"/>
                </a:solidFill>
              </a:defRPr>
            </a:lvl1pPr>
          </a:lstStyle>
          <a:p>
            <a:r>
              <a:rPr lang="en-US" dirty="0"/>
              <a:t>Click icon to add picture</a:t>
            </a:r>
            <a:endParaRPr lang="en-GB" dirty="0"/>
          </a:p>
        </p:txBody>
      </p:sp>
      <p:pic>
        <p:nvPicPr>
          <p:cNvPr id="6" name="Picture 5" descr="Logo&#10;&#10;Description automatically generated">
            <a:extLst>
              <a:ext uri="{FF2B5EF4-FFF2-40B4-BE49-F238E27FC236}">
                <a16:creationId xmlns:a16="http://schemas.microsoft.com/office/drawing/2014/main" id="{66414789-CA34-45B2-8F74-16C01DABED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sp>
        <p:nvSpPr>
          <p:cNvPr id="8" name="Rectangle 7">
            <a:extLst>
              <a:ext uri="{FF2B5EF4-FFF2-40B4-BE49-F238E27FC236}">
                <a16:creationId xmlns:a16="http://schemas.microsoft.com/office/drawing/2014/main" id="{426793B3-D5F3-4BF4-81DA-541CE6B61D73}"/>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P13</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99783776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14">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4FCE66-22BB-446B-AA00-22F702C5D163}"/>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5" name="Title 1">
            <a:extLst>
              <a:ext uri="{FF2B5EF4-FFF2-40B4-BE49-F238E27FC236}">
                <a16:creationId xmlns:a16="http://schemas.microsoft.com/office/drawing/2014/main" id="{02052ECE-3123-4EFB-8224-CD4D53CF8AE0}"/>
              </a:ext>
            </a:extLst>
          </p:cNvPr>
          <p:cNvSpPr>
            <a:spLocks noGrp="1"/>
          </p:cNvSpPr>
          <p:nvPr>
            <p:ph type="ctrTitle"/>
          </p:nvPr>
        </p:nvSpPr>
        <p:spPr>
          <a:xfrm>
            <a:off x="1508400" y="2686038"/>
            <a:ext cx="9964135" cy="1485924"/>
          </a:xfrm>
        </p:spPr>
        <p:txBody>
          <a:bodyPr anchor="b">
            <a:normAutofit/>
          </a:bodyPr>
          <a:lstStyle>
            <a:lvl1pPr algn="r">
              <a:lnSpc>
                <a:spcPct val="87000"/>
              </a:lnSpc>
              <a:defRPr sz="4800" b="1">
                <a:solidFill>
                  <a:schemeClr val="bg1"/>
                </a:solidFill>
                <a:latin typeface="Gilroy ExtraBold" panose="00000900000000000000" pitchFamily="50" charset="0"/>
              </a:defRPr>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D8F96ED4-FD1B-4B8A-A249-2D358A482BD4}"/>
              </a:ext>
            </a:extLst>
          </p:cNvPr>
          <p:cNvSpPr>
            <a:spLocks noGrp="1"/>
          </p:cNvSpPr>
          <p:nvPr>
            <p:ph type="pic" sz="quarter" idx="12"/>
          </p:nvPr>
        </p:nvSpPr>
        <p:spPr>
          <a:xfrm>
            <a:off x="-3175" y="0"/>
            <a:ext cx="12203744" cy="6861176"/>
          </a:xfrm>
          <a:custGeom>
            <a:avLst/>
            <a:gdLst>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574381 w 9146381"/>
              <a:gd name="connsiteY4" fmla="*/ 0 h 5143501"/>
              <a:gd name="connsiteX5" fmla="*/ 9146381 w 9146381"/>
              <a:gd name="connsiteY5" fmla="*/ 15195 h 5143501"/>
              <a:gd name="connsiteX6" fmla="*/ 9146381 w 9146381"/>
              <a:gd name="connsiteY6" fmla="*/ 5143500 h 5143501"/>
              <a:gd name="connsiteX7" fmla="*/ 9146380 w 9146381"/>
              <a:gd name="connsiteY7" fmla="*/ 5143500 h 5143501"/>
              <a:gd name="connsiteX8" fmla="*/ 9146380 w 9146381"/>
              <a:gd name="connsiteY8" fmla="*/ 2705788 h 5143501"/>
              <a:gd name="connsiteX9" fmla="*/ 4923797 w 9146381"/>
              <a:gd name="connsiteY9" fmla="*/ 5143500 h 5143501"/>
              <a:gd name="connsiteX10" fmla="*/ 2381 w 9146381"/>
              <a:gd name="connsiteY10" fmla="*/ 5143500 h 5143501"/>
              <a:gd name="connsiteX11" fmla="*/ 0 w 9146381"/>
              <a:gd name="connsiteY11" fmla="*/ 2640806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9146380 w 9146381"/>
              <a:gd name="connsiteY8" fmla="*/ 5143500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8679655 w 9146381"/>
              <a:gd name="connsiteY8" fmla="*/ 4772025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10260806"/>
              <a:gd name="connsiteY0" fmla="*/ 5143500 h 5143501"/>
              <a:gd name="connsiteX1" fmla="*/ 9146380 w 10260806"/>
              <a:gd name="connsiteY1" fmla="*/ 5143500 h 5143501"/>
              <a:gd name="connsiteX2" fmla="*/ 9146380 w 10260806"/>
              <a:gd name="connsiteY2" fmla="*/ 5143501 h 5143501"/>
              <a:gd name="connsiteX3" fmla="*/ 4923795 w 10260806"/>
              <a:gd name="connsiteY3" fmla="*/ 5143501 h 5143501"/>
              <a:gd name="connsiteX4" fmla="*/ 4923797 w 10260806"/>
              <a:gd name="connsiteY4" fmla="*/ 5143500 h 5143501"/>
              <a:gd name="connsiteX5" fmla="*/ 4574381 w 10260806"/>
              <a:gd name="connsiteY5" fmla="*/ 0 h 5143501"/>
              <a:gd name="connsiteX6" fmla="*/ 9146381 w 10260806"/>
              <a:gd name="connsiteY6" fmla="*/ 15195 h 5143501"/>
              <a:gd name="connsiteX7" fmla="*/ 10260806 w 10260806"/>
              <a:gd name="connsiteY7" fmla="*/ 4781550 h 5143501"/>
              <a:gd name="connsiteX8" fmla="*/ 8679655 w 10260806"/>
              <a:gd name="connsiteY8" fmla="*/ 4772025 h 5143501"/>
              <a:gd name="connsiteX9" fmla="*/ 9146380 w 10260806"/>
              <a:gd name="connsiteY9" fmla="*/ 2705788 h 5143501"/>
              <a:gd name="connsiteX10" fmla="*/ 4923797 w 10260806"/>
              <a:gd name="connsiteY10" fmla="*/ 5143500 h 5143501"/>
              <a:gd name="connsiteX11" fmla="*/ 2381 w 10260806"/>
              <a:gd name="connsiteY11" fmla="*/ 5143500 h 5143501"/>
              <a:gd name="connsiteX12" fmla="*/ 0 w 10260806"/>
              <a:gd name="connsiteY12" fmla="*/ 2640806 h 5143501"/>
              <a:gd name="connsiteX13" fmla="*/ 4574381 w 10260806"/>
              <a:gd name="connsiteY13" fmla="*/ 0 h 5143501"/>
              <a:gd name="connsiteX0" fmla="*/ 4923797 w 10260806"/>
              <a:gd name="connsiteY0" fmla="*/ 5143500 h 5267326"/>
              <a:gd name="connsiteX1" fmla="*/ 9146380 w 10260806"/>
              <a:gd name="connsiteY1" fmla="*/ 5143500 h 5267326"/>
              <a:gd name="connsiteX2" fmla="*/ 5479255 w 10260806"/>
              <a:gd name="connsiteY2" fmla="*/ 5267326 h 5267326"/>
              <a:gd name="connsiteX3" fmla="*/ 4923795 w 10260806"/>
              <a:gd name="connsiteY3" fmla="*/ 5143501 h 5267326"/>
              <a:gd name="connsiteX4" fmla="*/ 4923797 w 10260806"/>
              <a:gd name="connsiteY4" fmla="*/ 5143500 h 5267326"/>
              <a:gd name="connsiteX5" fmla="*/ 4574381 w 10260806"/>
              <a:gd name="connsiteY5" fmla="*/ 0 h 5267326"/>
              <a:gd name="connsiteX6" fmla="*/ 9146381 w 10260806"/>
              <a:gd name="connsiteY6" fmla="*/ 15195 h 5267326"/>
              <a:gd name="connsiteX7" fmla="*/ 10260806 w 10260806"/>
              <a:gd name="connsiteY7" fmla="*/ 4781550 h 5267326"/>
              <a:gd name="connsiteX8" fmla="*/ 8679655 w 10260806"/>
              <a:gd name="connsiteY8" fmla="*/ 4772025 h 5267326"/>
              <a:gd name="connsiteX9" fmla="*/ 9146380 w 10260806"/>
              <a:gd name="connsiteY9" fmla="*/ 2705788 h 5267326"/>
              <a:gd name="connsiteX10" fmla="*/ 4923797 w 10260806"/>
              <a:gd name="connsiteY10" fmla="*/ 5143500 h 5267326"/>
              <a:gd name="connsiteX11" fmla="*/ 2381 w 10260806"/>
              <a:gd name="connsiteY11" fmla="*/ 5143500 h 5267326"/>
              <a:gd name="connsiteX12" fmla="*/ 0 w 10260806"/>
              <a:gd name="connsiteY12" fmla="*/ 2640806 h 5267326"/>
              <a:gd name="connsiteX13" fmla="*/ 4574381 w 10260806"/>
              <a:gd name="connsiteY13" fmla="*/ 0 h 5267326"/>
              <a:gd name="connsiteX0" fmla="*/ 4923797 w 10260806"/>
              <a:gd name="connsiteY0" fmla="*/ 5143500 h 5143501"/>
              <a:gd name="connsiteX1" fmla="*/ 9146380 w 10260806"/>
              <a:gd name="connsiteY1" fmla="*/ 5143500 h 5143501"/>
              <a:gd name="connsiteX2" fmla="*/ 4923795 w 10260806"/>
              <a:gd name="connsiteY2" fmla="*/ 5143501 h 5143501"/>
              <a:gd name="connsiteX3" fmla="*/ 4923797 w 10260806"/>
              <a:gd name="connsiteY3" fmla="*/ 5143500 h 5143501"/>
              <a:gd name="connsiteX4" fmla="*/ 4574381 w 10260806"/>
              <a:gd name="connsiteY4" fmla="*/ 0 h 5143501"/>
              <a:gd name="connsiteX5" fmla="*/ 9146381 w 10260806"/>
              <a:gd name="connsiteY5" fmla="*/ 15195 h 5143501"/>
              <a:gd name="connsiteX6" fmla="*/ 10260806 w 10260806"/>
              <a:gd name="connsiteY6" fmla="*/ 4781550 h 5143501"/>
              <a:gd name="connsiteX7" fmla="*/ 8679655 w 10260806"/>
              <a:gd name="connsiteY7" fmla="*/ 4772025 h 5143501"/>
              <a:gd name="connsiteX8" fmla="*/ 9146380 w 10260806"/>
              <a:gd name="connsiteY8" fmla="*/ 2705788 h 5143501"/>
              <a:gd name="connsiteX9" fmla="*/ 4923797 w 10260806"/>
              <a:gd name="connsiteY9" fmla="*/ 5143500 h 5143501"/>
              <a:gd name="connsiteX10" fmla="*/ 2381 w 10260806"/>
              <a:gd name="connsiteY10" fmla="*/ 5143500 h 5143501"/>
              <a:gd name="connsiteX11" fmla="*/ 0 w 10260806"/>
              <a:gd name="connsiteY11" fmla="*/ 2640806 h 5143501"/>
              <a:gd name="connsiteX12" fmla="*/ 4574381 w 10260806"/>
              <a:gd name="connsiteY12" fmla="*/ 0 h 5143501"/>
              <a:gd name="connsiteX0" fmla="*/ 4923797 w 10260806"/>
              <a:gd name="connsiteY0" fmla="*/ 5143500 h 5143501"/>
              <a:gd name="connsiteX1" fmla="*/ 4923795 w 10260806"/>
              <a:gd name="connsiteY1" fmla="*/ 5143501 h 5143501"/>
              <a:gd name="connsiteX2" fmla="*/ 4923797 w 10260806"/>
              <a:gd name="connsiteY2" fmla="*/ 5143500 h 5143501"/>
              <a:gd name="connsiteX3" fmla="*/ 4574381 w 10260806"/>
              <a:gd name="connsiteY3" fmla="*/ 0 h 5143501"/>
              <a:gd name="connsiteX4" fmla="*/ 9146381 w 10260806"/>
              <a:gd name="connsiteY4" fmla="*/ 15195 h 5143501"/>
              <a:gd name="connsiteX5" fmla="*/ 10260806 w 10260806"/>
              <a:gd name="connsiteY5" fmla="*/ 4781550 h 5143501"/>
              <a:gd name="connsiteX6" fmla="*/ 8679655 w 10260806"/>
              <a:gd name="connsiteY6" fmla="*/ 4772025 h 5143501"/>
              <a:gd name="connsiteX7" fmla="*/ 9146380 w 10260806"/>
              <a:gd name="connsiteY7" fmla="*/ 2705788 h 5143501"/>
              <a:gd name="connsiteX8" fmla="*/ 4923797 w 10260806"/>
              <a:gd name="connsiteY8" fmla="*/ 5143500 h 5143501"/>
              <a:gd name="connsiteX9" fmla="*/ 2381 w 10260806"/>
              <a:gd name="connsiteY9" fmla="*/ 5143500 h 5143501"/>
              <a:gd name="connsiteX10" fmla="*/ 0 w 10260806"/>
              <a:gd name="connsiteY10" fmla="*/ 2640806 h 5143501"/>
              <a:gd name="connsiteX11" fmla="*/ 4574381 w 10260806"/>
              <a:gd name="connsiteY11" fmla="*/ 0 h 5143501"/>
              <a:gd name="connsiteX0" fmla="*/ 4923797 w 9270206"/>
              <a:gd name="connsiteY0" fmla="*/ 5143500 h 5143501"/>
              <a:gd name="connsiteX1" fmla="*/ 4923795 w 9270206"/>
              <a:gd name="connsiteY1" fmla="*/ 5143501 h 5143501"/>
              <a:gd name="connsiteX2" fmla="*/ 4923797 w 9270206"/>
              <a:gd name="connsiteY2" fmla="*/ 5143500 h 5143501"/>
              <a:gd name="connsiteX3" fmla="*/ 4574381 w 9270206"/>
              <a:gd name="connsiteY3" fmla="*/ 0 h 5143501"/>
              <a:gd name="connsiteX4" fmla="*/ 9146381 w 9270206"/>
              <a:gd name="connsiteY4" fmla="*/ 15195 h 5143501"/>
              <a:gd name="connsiteX5" fmla="*/ 9270206 w 9270206"/>
              <a:gd name="connsiteY5" fmla="*/ 2714625 h 5143501"/>
              <a:gd name="connsiteX6" fmla="*/ 8679655 w 9270206"/>
              <a:gd name="connsiteY6" fmla="*/ 4772025 h 5143501"/>
              <a:gd name="connsiteX7" fmla="*/ 9146380 w 9270206"/>
              <a:gd name="connsiteY7" fmla="*/ 2705788 h 5143501"/>
              <a:gd name="connsiteX8" fmla="*/ 4923797 w 9270206"/>
              <a:gd name="connsiteY8" fmla="*/ 5143500 h 5143501"/>
              <a:gd name="connsiteX9" fmla="*/ 2381 w 9270206"/>
              <a:gd name="connsiteY9" fmla="*/ 5143500 h 5143501"/>
              <a:gd name="connsiteX10" fmla="*/ 0 w 9270206"/>
              <a:gd name="connsiteY10" fmla="*/ 2640806 h 5143501"/>
              <a:gd name="connsiteX11" fmla="*/ 4574381 w 9270206"/>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8679655 w 9148762"/>
              <a:gd name="connsiteY6" fmla="*/ 477202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61132"/>
              <a:gd name="connsiteX1" fmla="*/ 4923795 w 9148762"/>
              <a:gd name="connsiteY1" fmla="*/ 5143501 h 5161132"/>
              <a:gd name="connsiteX2" fmla="*/ 4923797 w 9148762"/>
              <a:gd name="connsiteY2" fmla="*/ 5143500 h 5161132"/>
              <a:gd name="connsiteX3" fmla="*/ 4574381 w 9148762"/>
              <a:gd name="connsiteY3" fmla="*/ 0 h 5161132"/>
              <a:gd name="connsiteX4" fmla="*/ 9146381 w 9148762"/>
              <a:gd name="connsiteY4" fmla="*/ 15195 h 5161132"/>
              <a:gd name="connsiteX5" fmla="*/ 9148762 w 9148762"/>
              <a:gd name="connsiteY5" fmla="*/ 2707481 h 5161132"/>
              <a:gd name="connsiteX6" fmla="*/ 4898838 w 9148762"/>
              <a:gd name="connsiteY6" fmla="*/ 5161132 h 5161132"/>
              <a:gd name="connsiteX7" fmla="*/ 9146380 w 9148762"/>
              <a:gd name="connsiteY7" fmla="*/ 2705788 h 5161132"/>
              <a:gd name="connsiteX8" fmla="*/ 4923797 w 9148762"/>
              <a:gd name="connsiteY8" fmla="*/ 5143500 h 5161132"/>
              <a:gd name="connsiteX9" fmla="*/ 2381 w 9148762"/>
              <a:gd name="connsiteY9" fmla="*/ 5143500 h 5161132"/>
              <a:gd name="connsiteX10" fmla="*/ 0 w 9148762"/>
              <a:gd name="connsiteY10" fmla="*/ 2640806 h 5161132"/>
              <a:gd name="connsiteX11" fmla="*/ 4574381 w 9148762"/>
              <a:gd name="connsiteY11" fmla="*/ 0 h 5161132"/>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5663219 w 9148762"/>
              <a:gd name="connsiteY6" fmla="*/ 505159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9146380 w 9148762"/>
              <a:gd name="connsiteY6" fmla="*/ 2705788 h 5143501"/>
              <a:gd name="connsiteX7" fmla="*/ 4923797 w 9148762"/>
              <a:gd name="connsiteY7" fmla="*/ 5143500 h 5143501"/>
              <a:gd name="connsiteX8" fmla="*/ 2381 w 9148762"/>
              <a:gd name="connsiteY8" fmla="*/ 5143500 h 5143501"/>
              <a:gd name="connsiteX9" fmla="*/ 0 w 9148762"/>
              <a:gd name="connsiteY9" fmla="*/ 2640806 h 5143501"/>
              <a:gd name="connsiteX10" fmla="*/ 4574381 w 9148762"/>
              <a:gd name="connsiteY10" fmla="*/ 0 h 5143501"/>
              <a:gd name="connsiteX0" fmla="*/ 4923797 w 9241635"/>
              <a:gd name="connsiteY0" fmla="*/ 5223555 h 5223556"/>
              <a:gd name="connsiteX1" fmla="*/ 4923795 w 9241635"/>
              <a:gd name="connsiteY1" fmla="*/ 5223556 h 5223556"/>
              <a:gd name="connsiteX2" fmla="*/ 4923797 w 9241635"/>
              <a:gd name="connsiteY2" fmla="*/ 5223555 h 5223556"/>
              <a:gd name="connsiteX3" fmla="*/ 4574381 w 9241635"/>
              <a:gd name="connsiteY3" fmla="*/ 80055 h 5223556"/>
              <a:gd name="connsiteX4" fmla="*/ 9241631 w 9241635"/>
              <a:gd name="connsiteY4" fmla="*/ 0 h 5223556"/>
              <a:gd name="connsiteX5" fmla="*/ 9148762 w 9241635"/>
              <a:gd name="connsiteY5" fmla="*/ 2787536 h 5223556"/>
              <a:gd name="connsiteX6" fmla="*/ 9146380 w 9241635"/>
              <a:gd name="connsiteY6" fmla="*/ 2785843 h 5223556"/>
              <a:gd name="connsiteX7" fmla="*/ 4923797 w 9241635"/>
              <a:gd name="connsiteY7" fmla="*/ 5223555 h 5223556"/>
              <a:gd name="connsiteX8" fmla="*/ 2381 w 9241635"/>
              <a:gd name="connsiteY8" fmla="*/ 5223555 h 5223556"/>
              <a:gd name="connsiteX9" fmla="*/ 0 w 9241635"/>
              <a:gd name="connsiteY9" fmla="*/ 2720861 h 5223556"/>
              <a:gd name="connsiteX10" fmla="*/ 4574381 w 9241635"/>
              <a:gd name="connsiteY10" fmla="*/ 80055 h 5223556"/>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22069 h 5143501"/>
              <a:gd name="connsiteX8" fmla="*/ 2381 w 9152808"/>
              <a:gd name="connsiteY8" fmla="*/ 5143500 h 5143501"/>
              <a:gd name="connsiteX9" fmla="*/ 0 w 9152808"/>
              <a:gd name="connsiteY9" fmla="*/ 2640806 h 5143501"/>
              <a:gd name="connsiteX10" fmla="*/ 4574381 w 9152808"/>
              <a:gd name="connsiteY10" fmla="*/ 0 h 5143501"/>
              <a:gd name="connsiteX0" fmla="*/ 4574381 w 9152808"/>
              <a:gd name="connsiteY0" fmla="*/ 0 h 5143500"/>
              <a:gd name="connsiteX1" fmla="*/ 9152731 w 9152808"/>
              <a:gd name="connsiteY1" fmla="*/ 2495 h 5143500"/>
              <a:gd name="connsiteX2" fmla="*/ 9148762 w 9152808"/>
              <a:gd name="connsiteY2" fmla="*/ 2707481 h 5143500"/>
              <a:gd name="connsiteX3" fmla="*/ 9146380 w 9152808"/>
              <a:gd name="connsiteY3" fmla="*/ 2705788 h 5143500"/>
              <a:gd name="connsiteX4" fmla="*/ 4923797 w 9152808"/>
              <a:gd name="connsiteY4" fmla="*/ 5122069 h 5143500"/>
              <a:gd name="connsiteX5" fmla="*/ 2381 w 9152808"/>
              <a:gd name="connsiteY5" fmla="*/ 5143500 h 5143500"/>
              <a:gd name="connsiteX6" fmla="*/ 0 w 9152808"/>
              <a:gd name="connsiteY6" fmla="*/ 2640806 h 5143500"/>
              <a:gd name="connsiteX7" fmla="*/ 4574381 w 9152808"/>
              <a:gd name="connsiteY7" fmla="*/ 0 h 5143500"/>
              <a:gd name="connsiteX0" fmla="*/ 4574381 w 9152808"/>
              <a:gd name="connsiteY0" fmla="*/ 0 h 5145882"/>
              <a:gd name="connsiteX1" fmla="*/ 9152731 w 9152808"/>
              <a:gd name="connsiteY1" fmla="*/ 2495 h 5145882"/>
              <a:gd name="connsiteX2" fmla="*/ 9148762 w 9152808"/>
              <a:gd name="connsiteY2" fmla="*/ 2707481 h 5145882"/>
              <a:gd name="connsiteX3" fmla="*/ 9146380 w 9152808"/>
              <a:gd name="connsiteY3" fmla="*/ 2705788 h 5145882"/>
              <a:gd name="connsiteX4" fmla="*/ 4923797 w 9152808"/>
              <a:gd name="connsiteY4" fmla="*/ 5145882 h 5145882"/>
              <a:gd name="connsiteX5" fmla="*/ 2381 w 9152808"/>
              <a:gd name="connsiteY5" fmla="*/ 5143500 h 5145882"/>
              <a:gd name="connsiteX6" fmla="*/ 0 w 9152808"/>
              <a:gd name="connsiteY6" fmla="*/ 2640806 h 5145882"/>
              <a:gd name="connsiteX7" fmla="*/ 4574381 w 9152808"/>
              <a:gd name="connsiteY7" fmla="*/ 0 h 51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808" h="5145882">
                <a:moveTo>
                  <a:pt x="4574381" y="0"/>
                </a:moveTo>
                <a:lnTo>
                  <a:pt x="9152731" y="2495"/>
                </a:lnTo>
                <a:cubicBezTo>
                  <a:pt x="9153525" y="899924"/>
                  <a:pt x="9147968" y="1810052"/>
                  <a:pt x="9148762" y="2707481"/>
                </a:cubicBezTo>
                <a:lnTo>
                  <a:pt x="9146380" y="2705788"/>
                </a:lnTo>
                <a:lnTo>
                  <a:pt x="4923797" y="5145882"/>
                </a:lnTo>
                <a:lnTo>
                  <a:pt x="2381" y="5143500"/>
                </a:lnTo>
                <a:cubicBezTo>
                  <a:pt x="1587" y="4309269"/>
                  <a:pt x="794" y="3475037"/>
                  <a:pt x="0" y="2640806"/>
                </a:cubicBezTo>
                <a:lnTo>
                  <a:pt x="4574381" y="0"/>
                </a:lnTo>
                <a:close/>
              </a:path>
            </a:pathLst>
          </a:custGeom>
          <a:noFill/>
        </p:spPr>
        <p:txBody>
          <a:bodyPr wrap="square">
            <a:noAutofit/>
          </a:bodyPr>
          <a:lstStyle>
            <a:lvl1pPr>
              <a:defRPr>
                <a:solidFill>
                  <a:schemeClr val="bg1"/>
                </a:solidFill>
              </a:defRPr>
            </a:lvl1pPr>
          </a:lstStyle>
          <a:p>
            <a:r>
              <a:rPr lang="en-US" dirty="0"/>
              <a:t>Click icon to add picture</a:t>
            </a:r>
            <a:endParaRPr lang="en-GB" dirty="0"/>
          </a:p>
        </p:txBody>
      </p:sp>
      <p:pic>
        <p:nvPicPr>
          <p:cNvPr id="6" name="Picture 5" descr="Logo&#10;&#10;Description automatically generated">
            <a:extLst>
              <a:ext uri="{FF2B5EF4-FFF2-40B4-BE49-F238E27FC236}">
                <a16:creationId xmlns:a16="http://schemas.microsoft.com/office/drawing/2014/main" id="{575CC949-DBD1-470C-96B1-30B1B5BE62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sp>
        <p:nvSpPr>
          <p:cNvPr id="8" name="Rectangle 7">
            <a:extLst>
              <a:ext uri="{FF2B5EF4-FFF2-40B4-BE49-F238E27FC236}">
                <a16:creationId xmlns:a16="http://schemas.microsoft.com/office/drawing/2014/main" id="{946222DC-E219-49CD-B79C-F011829E4ECD}"/>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75825262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15">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B339A9-36C1-4C7E-A7E4-8781887BBB75}"/>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5" name="Title 1">
            <a:extLst>
              <a:ext uri="{FF2B5EF4-FFF2-40B4-BE49-F238E27FC236}">
                <a16:creationId xmlns:a16="http://schemas.microsoft.com/office/drawing/2014/main" id="{D2C4521F-ED46-4F53-A294-866C294DE754}"/>
              </a:ext>
            </a:extLst>
          </p:cNvPr>
          <p:cNvSpPr>
            <a:spLocks noGrp="1"/>
          </p:cNvSpPr>
          <p:nvPr>
            <p:ph type="ctrTitle"/>
          </p:nvPr>
        </p:nvSpPr>
        <p:spPr>
          <a:xfrm>
            <a:off x="1508400" y="2686038"/>
            <a:ext cx="9964135" cy="1485924"/>
          </a:xfrm>
        </p:spPr>
        <p:txBody>
          <a:bodyPr anchor="b">
            <a:normAutofit/>
          </a:bodyPr>
          <a:lstStyle>
            <a:lvl1pPr algn="r">
              <a:lnSpc>
                <a:spcPct val="87000"/>
              </a:lnSpc>
              <a:defRPr sz="4800" b="1">
                <a:solidFill>
                  <a:schemeClr val="bg1"/>
                </a:solidFill>
                <a:latin typeface="Gilroy ExtraBold" panose="00000900000000000000" pitchFamily="50" charset="0"/>
              </a:defRPr>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D8F96ED4-FD1B-4B8A-A249-2D358A482BD4}"/>
              </a:ext>
            </a:extLst>
          </p:cNvPr>
          <p:cNvSpPr>
            <a:spLocks noGrp="1"/>
          </p:cNvSpPr>
          <p:nvPr>
            <p:ph type="pic" sz="quarter" idx="12"/>
          </p:nvPr>
        </p:nvSpPr>
        <p:spPr>
          <a:xfrm>
            <a:off x="-3175" y="0"/>
            <a:ext cx="12203744" cy="6861176"/>
          </a:xfrm>
          <a:custGeom>
            <a:avLst/>
            <a:gdLst>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574381 w 9146381"/>
              <a:gd name="connsiteY4" fmla="*/ 0 h 5143501"/>
              <a:gd name="connsiteX5" fmla="*/ 9146381 w 9146381"/>
              <a:gd name="connsiteY5" fmla="*/ 15195 h 5143501"/>
              <a:gd name="connsiteX6" fmla="*/ 9146381 w 9146381"/>
              <a:gd name="connsiteY6" fmla="*/ 5143500 h 5143501"/>
              <a:gd name="connsiteX7" fmla="*/ 9146380 w 9146381"/>
              <a:gd name="connsiteY7" fmla="*/ 5143500 h 5143501"/>
              <a:gd name="connsiteX8" fmla="*/ 9146380 w 9146381"/>
              <a:gd name="connsiteY8" fmla="*/ 2705788 h 5143501"/>
              <a:gd name="connsiteX9" fmla="*/ 4923797 w 9146381"/>
              <a:gd name="connsiteY9" fmla="*/ 5143500 h 5143501"/>
              <a:gd name="connsiteX10" fmla="*/ 2381 w 9146381"/>
              <a:gd name="connsiteY10" fmla="*/ 5143500 h 5143501"/>
              <a:gd name="connsiteX11" fmla="*/ 0 w 9146381"/>
              <a:gd name="connsiteY11" fmla="*/ 2640806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9146380 w 9146381"/>
              <a:gd name="connsiteY8" fmla="*/ 5143500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8679655 w 9146381"/>
              <a:gd name="connsiteY8" fmla="*/ 4772025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10260806"/>
              <a:gd name="connsiteY0" fmla="*/ 5143500 h 5143501"/>
              <a:gd name="connsiteX1" fmla="*/ 9146380 w 10260806"/>
              <a:gd name="connsiteY1" fmla="*/ 5143500 h 5143501"/>
              <a:gd name="connsiteX2" fmla="*/ 9146380 w 10260806"/>
              <a:gd name="connsiteY2" fmla="*/ 5143501 h 5143501"/>
              <a:gd name="connsiteX3" fmla="*/ 4923795 w 10260806"/>
              <a:gd name="connsiteY3" fmla="*/ 5143501 h 5143501"/>
              <a:gd name="connsiteX4" fmla="*/ 4923797 w 10260806"/>
              <a:gd name="connsiteY4" fmla="*/ 5143500 h 5143501"/>
              <a:gd name="connsiteX5" fmla="*/ 4574381 w 10260806"/>
              <a:gd name="connsiteY5" fmla="*/ 0 h 5143501"/>
              <a:gd name="connsiteX6" fmla="*/ 9146381 w 10260806"/>
              <a:gd name="connsiteY6" fmla="*/ 15195 h 5143501"/>
              <a:gd name="connsiteX7" fmla="*/ 10260806 w 10260806"/>
              <a:gd name="connsiteY7" fmla="*/ 4781550 h 5143501"/>
              <a:gd name="connsiteX8" fmla="*/ 8679655 w 10260806"/>
              <a:gd name="connsiteY8" fmla="*/ 4772025 h 5143501"/>
              <a:gd name="connsiteX9" fmla="*/ 9146380 w 10260806"/>
              <a:gd name="connsiteY9" fmla="*/ 2705788 h 5143501"/>
              <a:gd name="connsiteX10" fmla="*/ 4923797 w 10260806"/>
              <a:gd name="connsiteY10" fmla="*/ 5143500 h 5143501"/>
              <a:gd name="connsiteX11" fmla="*/ 2381 w 10260806"/>
              <a:gd name="connsiteY11" fmla="*/ 5143500 h 5143501"/>
              <a:gd name="connsiteX12" fmla="*/ 0 w 10260806"/>
              <a:gd name="connsiteY12" fmla="*/ 2640806 h 5143501"/>
              <a:gd name="connsiteX13" fmla="*/ 4574381 w 10260806"/>
              <a:gd name="connsiteY13" fmla="*/ 0 h 5143501"/>
              <a:gd name="connsiteX0" fmla="*/ 4923797 w 10260806"/>
              <a:gd name="connsiteY0" fmla="*/ 5143500 h 5267326"/>
              <a:gd name="connsiteX1" fmla="*/ 9146380 w 10260806"/>
              <a:gd name="connsiteY1" fmla="*/ 5143500 h 5267326"/>
              <a:gd name="connsiteX2" fmla="*/ 5479255 w 10260806"/>
              <a:gd name="connsiteY2" fmla="*/ 5267326 h 5267326"/>
              <a:gd name="connsiteX3" fmla="*/ 4923795 w 10260806"/>
              <a:gd name="connsiteY3" fmla="*/ 5143501 h 5267326"/>
              <a:gd name="connsiteX4" fmla="*/ 4923797 w 10260806"/>
              <a:gd name="connsiteY4" fmla="*/ 5143500 h 5267326"/>
              <a:gd name="connsiteX5" fmla="*/ 4574381 w 10260806"/>
              <a:gd name="connsiteY5" fmla="*/ 0 h 5267326"/>
              <a:gd name="connsiteX6" fmla="*/ 9146381 w 10260806"/>
              <a:gd name="connsiteY6" fmla="*/ 15195 h 5267326"/>
              <a:gd name="connsiteX7" fmla="*/ 10260806 w 10260806"/>
              <a:gd name="connsiteY7" fmla="*/ 4781550 h 5267326"/>
              <a:gd name="connsiteX8" fmla="*/ 8679655 w 10260806"/>
              <a:gd name="connsiteY8" fmla="*/ 4772025 h 5267326"/>
              <a:gd name="connsiteX9" fmla="*/ 9146380 w 10260806"/>
              <a:gd name="connsiteY9" fmla="*/ 2705788 h 5267326"/>
              <a:gd name="connsiteX10" fmla="*/ 4923797 w 10260806"/>
              <a:gd name="connsiteY10" fmla="*/ 5143500 h 5267326"/>
              <a:gd name="connsiteX11" fmla="*/ 2381 w 10260806"/>
              <a:gd name="connsiteY11" fmla="*/ 5143500 h 5267326"/>
              <a:gd name="connsiteX12" fmla="*/ 0 w 10260806"/>
              <a:gd name="connsiteY12" fmla="*/ 2640806 h 5267326"/>
              <a:gd name="connsiteX13" fmla="*/ 4574381 w 10260806"/>
              <a:gd name="connsiteY13" fmla="*/ 0 h 5267326"/>
              <a:gd name="connsiteX0" fmla="*/ 4923797 w 10260806"/>
              <a:gd name="connsiteY0" fmla="*/ 5143500 h 5143501"/>
              <a:gd name="connsiteX1" fmla="*/ 9146380 w 10260806"/>
              <a:gd name="connsiteY1" fmla="*/ 5143500 h 5143501"/>
              <a:gd name="connsiteX2" fmla="*/ 4923795 w 10260806"/>
              <a:gd name="connsiteY2" fmla="*/ 5143501 h 5143501"/>
              <a:gd name="connsiteX3" fmla="*/ 4923797 w 10260806"/>
              <a:gd name="connsiteY3" fmla="*/ 5143500 h 5143501"/>
              <a:gd name="connsiteX4" fmla="*/ 4574381 w 10260806"/>
              <a:gd name="connsiteY4" fmla="*/ 0 h 5143501"/>
              <a:gd name="connsiteX5" fmla="*/ 9146381 w 10260806"/>
              <a:gd name="connsiteY5" fmla="*/ 15195 h 5143501"/>
              <a:gd name="connsiteX6" fmla="*/ 10260806 w 10260806"/>
              <a:gd name="connsiteY6" fmla="*/ 4781550 h 5143501"/>
              <a:gd name="connsiteX7" fmla="*/ 8679655 w 10260806"/>
              <a:gd name="connsiteY7" fmla="*/ 4772025 h 5143501"/>
              <a:gd name="connsiteX8" fmla="*/ 9146380 w 10260806"/>
              <a:gd name="connsiteY8" fmla="*/ 2705788 h 5143501"/>
              <a:gd name="connsiteX9" fmla="*/ 4923797 w 10260806"/>
              <a:gd name="connsiteY9" fmla="*/ 5143500 h 5143501"/>
              <a:gd name="connsiteX10" fmla="*/ 2381 w 10260806"/>
              <a:gd name="connsiteY10" fmla="*/ 5143500 h 5143501"/>
              <a:gd name="connsiteX11" fmla="*/ 0 w 10260806"/>
              <a:gd name="connsiteY11" fmla="*/ 2640806 h 5143501"/>
              <a:gd name="connsiteX12" fmla="*/ 4574381 w 10260806"/>
              <a:gd name="connsiteY12" fmla="*/ 0 h 5143501"/>
              <a:gd name="connsiteX0" fmla="*/ 4923797 w 10260806"/>
              <a:gd name="connsiteY0" fmla="*/ 5143500 h 5143501"/>
              <a:gd name="connsiteX1" fmla="*/ 4923795 w 10260806"/>
              <a:gd name="connsiteY1" fmla="*/ 5143501 h 5143501"/>
              <a:gd name="connsiteX2" fmla="*/ 4923797 w 10260806"/>
              <a:gd name="connsiteY2" fmla="*/ 5143500 h 5143501"/>
              <a:gd name="connsiteX3" fmla="*/ 4574381 w 10260806"/>
              <a:gd name="connsiteY3" fmla="*/ 0 h 5143501"/>
              <a:gd name="connsiteX4" fmla="*/ 9146381 w 10260806"/>
              <a:gd name="connsiteY4" fmla="*/ 15195 h 5143501"/>
              <a:gd name="connsiteX5" fmla="*/ 10260806 w 10260806"/>
              <a:gd name="connsiteY5" fmla="*/ 4781550 h 5143501"/>
              <a:gd name="connsiteX6" fmla="*/ 8679655 w 10260806"/>
              <a:gd name="connsiteY6" fmla="*/ 4772025 h 5143501"/>
              <a:gd name="connsiteX7" fmla="*/ 9146380 w 10260806"/>
              <a:gd name="connsiteY7" fmla="*/ 2705788 h 5143501"/>
              <a:gd name="connsiteX8" fmla="*/ 4923797 w 10260806"/>
              <a:gd name="connsiteY8" fmla="*/ 5143500 h 5143501"/>
              <a:gd name="connsiteX9" fmla="*/ 2381 w 10260806"/>
              <a:gd name="connsiteY9" fmla="*/ 5143500 h 5143501"/>
              <a:gd name="connsiteX10" fmla="*/ 0 w 10260806"/>
              <a:gd name="connsiteY10" fmla="*/ 2640806 h 5143501"/>
              <a:gd name="connsiteX11" fmla="*/ 4574381 w 10260806"/>
              <a:gd name="connsiteY11" fmla="*/ 0 h 5143501"/>
              <a:gd name="connsiteX0" fmla="*/ 4923797 w 9270206"/>
              <a:gd name="connsiteY0" fmla="*/ 5143500 h 5143501"/>
              <a:gd name="connsiteX1" fmla="*/ 4923795 w 9270206"/>
              <a:gd name="connsiteY1" fmla="*/ 5143501 h 5143501"/>
              <a:gd name="connsiteX2" fmla="*/ 4923797 w 9270206"/>
              <a:gd name="connsiteY2" fmla="*/ 5143500 h 5143501"/>
              <a:gd name="connsiteX3" fmla="*/ 4574381 w 9270206"/>
              <a:gd name="connsiteY3" fmla="*/ 0 h 5143501"/>
              <a:gd name="connsiteX4" fmla="*/ 9146381 w 9270206"/>
              <a:gd name="connsiteY4" fmla="*/ 15195 h 5143501"/>
              <a:gd name="connsiteX5" fmla="*/ 9270206 w 9270206"/>
              <a:gd name="connsiteY5" fmla="*/ 2714625 h 5143501"/>
              <a:gd name="connsiteX6" fmla="*/ 8679655 w 9270206"/>
              <a:gd name="connsiteY6" fmla="*/ 4772025 h 5143501"/>
              <a:gd name="connsiteX7" fmla="*/ 9146380 w 9270206"/>
              <a:gd name="connsiteY7" fmla="*/ 2705788 h 5143501"/>
              <a:gd name="connsiteX8" fmla="*/ 4923797 w 9270206"/>
              <a:gd name="connsiteY8" fmla="*/ 5143500 h 5143501"/>
              <a:gd name="connsiteX9" fmla="*/ 2381 w 9270206"/>
              <a:gd name="connsiteY9" fmla="*/ 5143500 h 5143501"/>
              <a:gd name="connsiteX10" fmla="*/ 0 w 9270206"/>
              <a:gd name="connsiteY10" fmla="*/ 2640806 h 5143501"/>
              <a:gd name="connsiteX11" fmla="*/ 4574381 w 9270206"/>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8679655 w 9148762"/>
              <a:gd name="connsiteY6" fmla="*/ 477202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61132"/>
              <a:gd name="connsiteX1" fmla="*/ 4923795 w 9148762"/>
              <a:gd name="connsiteY1" fmla="*/ 5143501 h 5161132"/>
              <a:gd name="connsiteX2" fmla="*/ 4923797 w 9148762"/>
              <a:gd name="connsiteY2" fmla="*/ 5143500 h 5161132"/>
              <a:gd name="connsiteX3" fmla="*/ 4574381 w 9148762"/>
              <a:gd name="connsiteY3" fmla="*/ 0 h 5161132"/>
              <a:gd name="connsiteX4" fmla="*/ 9146381 w 9148762"/>
              <a:gd name="connsiteY4" fmla="*/ 15195 h 5161132"/>
              <a:gd name="connsiteX5" fmla="*/ 9148762 w 9148762"/>
              <a:gd name="connsiteY5" fmla="*/ 2707481 h 5161132"/>
              <a:gd name="connsiteX6" fmla="*/ 4898838 w 9148762"/>
              <a:gd name="connsiteY6" fmla="*/ 5161132 h 5161132"/>
              <a:gd name="connsiteX7" fmla="*/ 9146380 w 9148762"/>
              <a:gd name="connsiteY7" fmla="*/ 2705788 h 5161132"/>
              <a:gd name="connsiteX8" fmla="*/ 4923797 w 9148762"/>
              <a:gd name="connsiteY8" fmla="*/ 5143500 h 5161132"/>
              <a:gd name="connsiteX9" fmla="*/ 2381 w 9148762"/>
              <a:gd name="connsiteY9" fmla="*/ 5143500 h 5161132"/>
              <a:gd name="connsiteX10" fmla="*/ 0 w 9148762"/>
              <a:gd name="connsiteY10" fmla="*/ 2640806 h 5161132"/>
              <a:gd name="connsiteX11" fmla="*/ 4574381 w 9148762"/>
              <a:gd name="connsiteY11" fmla="*/ 0 h 5161132"/>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5663219 w 9148762"/>
              <a:gd name="connsiteY6" fmla="*/ 505159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9146380 w 9148762"/>
              <a:gd name="connsiteY6" fmla="*/ 2705788 h 5143501"/>
              <a:gd name="connsiteX7" fmla="*/ 4923797 w 9148762"/>
              <a:gd name="connsiteY7" fmla="*/ 5143500 h 5143501"/>
              <a:gd name="connsiteX8" fmla="*/ 2381 w 9148762"/>
              <a:gd name="connsiteY8" fmla="*/ 5143500 h 5143501"/>
              <a:gd name="connsiteX9" fmla="*/ 0 w 9148762"/>
              <a:gd name="connsiteY9" fmla="*/ 2640806 h 5143501"/>
              <a:gd name="connsiteX10" fmla="*/ 4574381 w 9148762"/>
              <a:gd name="connsiteY10" fmla="*/ 0 h 5143501"/>
              <a:gd name="connsiteX0" fmla="*/ 4923797 w 9241635"/>
              <a:gd name="connsiteY0" fmla="*/ 5223555 h 5223556"/>
              <a:gd name="connsiteX1" fmla="*/ 4923795 w 9241635"/>
              <a:gd name="connsiteY1" fmla="*/ 5223556 h 5223556"/>
              <a:gd name="connsiteX2" fmla="*/ 4923797 w 9241635"/>
              <a:gd name="connsiteY2" fmla="*/ 5223555 h 5223556"/>
              <a:gd name="connsiteX3" fmla="*/ 4574381 w 9241635"/>
              <a:gd name="connsiteY3" fmla="*/ 80055 h 5223556"/>
              <a:gd name="connsiteX4" fmla="*/ 9241631 w 9241635"/>
              <a:gd name="connsiteY4" fmla="*/ 0 h 5223556"/>
              <a:gd name="connsiteX5" fmla="*/ 9148762 w 9241635"/>
              <a:gd name="connsiteY5" fmla="*/ 2787536 h 5223556"/>
              <a:gd name="connsiteX6" fmla="*/ 9146380 w 9241635"/>
              <a:gd name="connsiteY6" fmla="*/ 2785843 h 5223556"/>
              <a:gd name="connsiteX7" fmla="*/ 4923797 w 9241635"/>
              <a:gd name="connsiteY7" fmla="*/ 5223555 h 5223556"/>
              <a:gd name="connsiteX8" fmla="*/ 2381 w 9241635"/>
              <a:gd name="connsiteY8" fmla="*/ 5223555 h 5223556"/>
              <a:gd name="connsiteX9" fmla="*/ 0 w 9241635"/>
              <a:gd name="connsiteY9" fmla="*/ 2720861 h 5223556"/>
              <a:gd name="connsiteX10" fmla="*/ 4574381 w 9241635"/>
              <a:gd name="connsiteY10" fmla="*/ 80055 h 5223556"/>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22069 h 5143501"/>
              <a:gd name="connsiteX8" fmla="*/ 2381 w 9152808"/>
              <a:gd name="connsiteY8" fmla="*/ 5143500 h 5143501"/>
              <a:gd name="connsiteX9" fmla="*/ 0 w 9152808"/>
              <a:gd name="connsiteY9" fmla="*/ 2640806 h 5143501"/>
              <a:gd name="connsiteX10" fmla="*/ 4574381 w 9152808"/>
              <a:gd name="connsiteY10" fmla="*/ 0 h 5143501"/>
              <a:gd name="connsiteX0" fmla="*/ 4574381 w 9152808"/>
              <a:gd name="connsiteY0" fmla="*/ 0 h 5143500"/>
              <a:gd name="connsiteX1" fmla="*/ 9152731 w 9152808"/>
              <a:gd name="connsiteY1" fmla="*/ 2495 h 5143500"/>
              <a:gd name="connsiteX2" fmla="*/ 9148762 w 9152808"/>
              <a:gd name="connsiteY2" fmla="*/ 2707481 h 5143500"/>
              <a:gd name="connsiteX3" fmla="*/ 9146380 w 9152808"/>
              <a:gd name="connsiteY3" fmla="*/ 2705788 h 5143500"/>
              <a:gd name="connsiteX4" fmla="*/ 4923797 w 9152808"/>
              <a:gd name="connsiteY4" fmla="*/ 5122069 h 5143500"/>
              <a:gd name="connsiteX5" fmla="*/ 2381 w 9152808"/>
              <a:gd name="connsiteY5" fmla="*/ 5143500 h 5143500"/>
              <a:gd name="connsiteX6" fmla="*/ 0 w 9152808"/>
              <a:gd name="connsiteY6" fmla="*/ 2640806 h 5143500"/>
              <a:gd name="connsiteX7" fmla="*/ 4574381 w 9152808"/>
              <a:gd name="connsiteY7" fmla="*/ 0 h 5143500"/>
              <a:gd name="connsiteX0" fmla="*/ 4574381 w 9152808"/>
              <a:gd name="connsiteY0" fmla="*/ 0 h 5145882"/>
              <a:gd name="connsiteX1" fmla="*/ 9152731 w 9152808"/>
              <a:gd name="connsiteY1" fmla="*/ 2495 h 5145882"/>
              <a:gd name="connsiteX2" fmla="*/ 9148762 w 9152808"/>
              <a:gd name="connsiteY2" fmla="*/ 2707481 h 5145882"/>
              <a:gd name="connsiteX3" fmla="*/ 9146380 w 9152808"/>
              <a:gd name="connsiteY3" fmla="*/ 2705788 h 5145882"/>
              <a:gd name="connsiteX4" fmla="*/ 4923797 w 9152808"/>
              <a:gd name="connsiteY4" fmla="*/ 5145882 h 5145882"/>
              <a:gd name="connsiteX5" fmla="*/ 2381 w 9152808"/>
              <a:gd name="connsiteY5" fmla="*/ 5143500 h 5145882"/>
              <a:gd name="connsiteX6" fmla="*/ 0 w 9152808"/>
              <a:gd name="connsiteY6" fmla="*/ 2640806 h 5145882"/>
              <a:gd name="connsiteX7" fmla="*/ 4574381 w 9152808"/>
              <a:gd name="connsiteY7" fmla="*/ 0 h 51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808" h="5145882">
                <a:moveTo>
                  <a:pt x="4574381" y="0"/>
                </a:moveTo>
                <a:lnTo>
                  <a:pt x="9152731" y="2495"/>
                </a:lnTo>
                <a:cubicBezTo>
                  <a:pt x="9153525" y="899924"/>
                  <a:pt x="9147968" y="1810052"/>
                  <a:pt x="9148762" y="2707481"/>
                </a:cubicBezTo>
                <a:lnTo>
                  <a:pt x="9146380" y="2705788"/>
                </a:lnTo>
                <a:lnTo>
                  <a:pt x="4923797" y="5145882"/>
                </a:lnTo>
                <a:lnTo>
                  <a:pt x="2381" y="5143500"/>
                </a:lnTo>
                <a:cubicBezTo>
                  <a:pt x="1587" y="4309269"/>
                  <a:pt x="794" y="3475037"/>
                  <a:pt x="0" y="2640806"/>
                </a:cubicBezTo>
                <a:lnTo>
                  <a:pt x="4574381" y="0"/>
                </a:lnTo>
                <a:close/>
              </a:path>
            </a:pathLst>
          </a:custGeom>
          <a:noFill/>
        </p:spPr>
        <p:txBody>
          <a:bodyPr wrap="square">
            <a:noAutofit/>
          </a:bodyPr>
          <a:lstStyle>
            <a:lvl1pPr>
              <a:defRPr>
                <a:solidFill>
                  <a:schemeClr val="bg1"/>
                </a:solidFill>
              </a:defRPr>
            </a:lvl1pPr>
          </a:lstStyle>
          <a:p>
            <a:r>
              <a:rPr lang="en-US" dirty="0"/>
              <a:t>Click icon to add picture</a:t>
            </a:r>
            <a:endParaRPr lang="en-GB" dirty="0"/>
          </a:p>
        </p:txBody>
      </p:sp>
      <p:pic>
        <p:nvPicPr>
          <p:cNvPr id="7" name="Picture 6" descr="Logo&#10;&#10;Description automatically generated">
            <a:extLst>
              <a:ext uri="{FF2B5EF4-FFF2-40B4-BE49-F238E27FC236}">
                <a16:creationId xmlns:a16="http://schemas.microsoft.com/office/drawing/2014/main" id="{7B5907D6-4628-46B2-A094-6061234BA5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sp>
        <p:nvSpPr>
          <p:cNvPr id="8" name="Rectangle 7">
            <a:extLst>
              <a:ext uri="{FF2B5EF4-FFF2-40B4-BE49-F238E27FC236}">
                <a16:creationId xmlns:a16="http://schemas.microsoft.com/office/drawing/2014/main" id="{B8DE02CE-8D86-4301-BDA0-CFE2677F8212}"/>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126542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 - PRESENTING, PROPOSALS, REPORTS">
    <p:bg>
      <p:bgPr>
        <a:solidFill>
          <a:schemeClr val="accent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8C337C-5C2D-4BD2-A9F3-782D5164EE3C}"/>
              </a:ext>
            </a:extLst>
          </p:cNvPr>
          <p:cNvSpPr>
            <a:spLocks noGrp="1"/>
          </p:cNvSpPr>
          <p:nvPr>
            <p:ph type="dt" sz="half" idx="10"/>
          </p:nvPr>
        </p:nvSpPr>
        <p:spPr/>
        <p:txBody>
          <a:bodyPr/>
          <a:lstStyle>
            <a:lvl1pPr>
              <a:defRPr>
                <a:latin typeface="Gilroy Medium" panose="00000600000000000000" pitchFamily="50" charset="0"/>
              </a:defRPr>
            </a:lvl1pPr>
          </a:lstStyle>
          <a:p>
            <a:endParaRPr lang="en-US" dirty="0"/>
          </a:p>
        </p:txBody>
      </p:sp>
      <p:sp>
        <p:nvSpPr>
          <p:cNvPr id="4" name="Footer Placeholder 3">
            <a:extLst>
              <a:ext uri="{FF2B5EF4-FFF2-40B4-BE49-F238E27FC236}">
                <a16:creationId xmlns:a16="http://schemas.microsoft.com/office/drawing/2014/main" id="{A5397EED-9A2E-428A-AE84-824A382F0CB7}"/>
              </a:ext>
            </a:extLst>
          </p:cNvPr>
          <p:cNvSpPr>
            <a:spLocks noGrp="1"/>
          </p:cNvSpPr>
          <p:nvPr>
            <p:ph type="ftr" sz="quarter" idx="11"/>
          </p:nvPr>
        </p:nvSpPr>
        <p:spPr/>
        <p:txBody>
          <a:bodyPr/>
          <a:lstStyle>
            <a:lvl1pPr>
              <a:defRPr>
                <a:latin typeface="Gilroy Medium" panose="00000600000000000000" pitchFamily="50" charset="0"/>
              </a:defRPr>
            </a:lvl1pPr>
          </a:lstStyle>
          <a:p>
            <a:endParaRPr lang="en-US" dirty="0"/>
          </a:p>
        </p:txBody>
      </p:sp>
      <p:sp>
        <p:nvSpPr>
          <p:cNvPr id="5" name="Slide Number Placeholder 4">
            <a:extLst>
              <a:ext uri="{FF2B5EF4-FFF2-40B4-BE49-F238E27FC236}">
                <a16:creationId xmlns:a16="http://schemas.microsoft.com/office/drawing/2014/main" id="{FC1F639D-5CCC-4FF1-9FFA-154A72E14C88}"/>
              </a:ext>
            </a:extLst>
          </p:cNvPr>
          <p:cNvSpPr>
            <a:spLocks noGrp="1"/>
          </p:cNvSpPr>
          <p:nvPr>
            <p:ph type="sldNum" sz="quarter" idx="12"/>
          </p:nvPr>
        </p:nvSpPr>
        <p:spPr/>
        <p:txBody>
          <a:bodyPr/>
          <a:lstStyle>
            <a:lvl1pPr>
              <a:defRPr>
                <a:latin typeface="Gilroy Medium" panose="00000600000000000000" pitchFamily="50" charset="0"/>
              </a:defRPr>
            </a:lvl1pPr>
          </a:lstStyle>
          <a:p>
            <a:fld id="{79134E8D-E5C8-1C48-9B05-8F230465C6CD}" type="slidenum">
              <a:rPr lang="en-US" smtClean="0"/>
              <a:pPr/>
              <a:t>‹#›</a:t>
            </a:fld>
            <a:endParaRPr lang="en-US" dirty="0"/>
          </a:p>
        </p:txBody>
      </p:sp>
      <p:sp>
        <p:nvSpPr>
          <p:cNvPr id="7" name="Rectangle 6">
            <a:extLst>
              <a:ext uri="{FF2B5EF4-FFF2-40B4-BE49-F238E27FC236}">
                <a16:creationId xmlns:a16="http://schemas.microsoft.com/office/drawing/2014/main" id="{8D7852EE-165F-41FA-98FD-E28195CCD330}"/>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6325" indent="0" algn="l">
              <a:spcBef>
                <a:spcPts val="600"/>
              </a:spcBef>
              <a:spcAft>
                <a:spcPts val="600"/>
              </a:spcAft>
            </a:pPr>
            <a:r>
              <a:rPr lang="en-US" sz="13800" b="1" dirty="0">
                <a:solidFill>
                  <a:schemeClr val="bg1"/>
                </a:solidFill>
                <a:latin typeface="+mj-lt"/>
              </a:rPr>
              <a:t>P</a:t>
            </a:r>
          </a:p>
          <a:p>
            <a:pPr marL="1076325" indent="0" algn="l">
              <a:spcBef>
                <a:spcPts val="600"/>
              </a:spcBef>
              <a:spcAft>
                <a:spcPts val="600"/>
              </a:spcAft>
            </a:pPr>
            <a:r>
              <a:rPr lang="en-US" sz="4400" b="0" dirty="0">
                <a:solidFill>
                  <a:schemeClr val="bg1"/>
                </a:solidFill>
                <a:latin typeface="Gilroy Medium" panose="00000600000000000000" pitchFamily="50" charset="0"/>
              </a:rPr>
              <a:t>Layouts that are great for:</a:t>
            </a:r>
          </a:p>
          <a:p>
            <a:pPr marL="1524000" indent="-452438" algn="l">
              <a:spcBef>
                <a:spcPts val="600"/>
              </a:spcBef>
              <a:spcAft>
                <a:spcPts val="600"/>
              </a:spcAft>
              <a:buFont typeface="Arial" panose="020B0604020202020204" pitchFamily="34" charset="0"/>
              <a:buChar char="•"/>
            </a:pPr>
            <a:r>
              <a:rPr lang="en-US" sz="5400" b="1" dirty="0">
                <a:solidFill>
                  <a:schemeClr val="bg1"/>
                </a:solidFill>
                <a:latin typeface="+mj-lt"/>
              </a:rPr>
              <a:t>Presenting</a:t>
            </a:r>
          </a:p>
          <a:p>
            <a:pPr marL="1524000" indent="-452438" algn="l">
              <a:spcBef>
                <a:spcPts val="600"/>
              </a:spcBef>
              <a:spcAft>
                <a:spcPts val="600"/>
              </a:spcAft>
              <a:buFont typeface="Arial" panose="020B0604020202020204" pitchFamily="34" charset="0"/>
              <a:buChar char="•"/>
            </a:pPr>
            <a:r>
              <a:rPr lang="en-US" sz="5400" b="1" dirty="0">
                <a:solidFill>
                  <a:schemeClr val="bg1"/>
                </a:solidFill>
                <a:latin typeface="+mj-lt"/>
              </a:rPr>
              <a:t>Proposals</a:t>
            </a:r>
          </a:p>
          <a:p>
            <a:pPr marL="1524000" indent="-452438" algn="l">
              <a:spcBef>
                <a:spcPts val="600"/>
              </a:spcBef>
              <a:spcAft>
                <a:spcPts val="600"/>
              </a:spcAft>
              <a:buFont typeface="Arial" panose="020B0604020202020204" pitchFamily="34" charset="0"/>
              <a:buChar char="•"/>
            </a:pPr>
            <a:r>
              <a:rPr lang="en-US" sz="5400" b="1" dirty="0">
                <a:solidFill>
                  <a:schemeClr val="bg1"/>
                </a:solidFill>
                <a:latin typeface="+mj-lt"/>
              </a:rPr>
              <a:t>Adding impact to reports</a:t>
            </a:r>
          </a:p>
        </p:txBody>
      </p:sp>
      <p:pic>
        <p:nvPicPr>
          <p:cNvPr id="8" name="Picture 7" descr="Shape, rectangle&#10;&#10;Description automatically generated">
            <a:extLst>
              <a:ext uri="{FF2B5EF4-FFF2-40B4-BE49-F238E27FC236}">
                <a16:creationId xmlns:a16="http://schemas.microsoft.com/office/drawing/2014/main" id="{90E9D5B1-8058-4E25-A047-368B56FE8CE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1"/>
            <a:ext cx="469888" cy="5270829"/>
          </a:xfrm>
          <a:prstGeom prst="rect">
            <a:avLst/>
          </a:prstGeom>
        </p:spPr>
      </p:pic>
    </p:spTree>
    <p:extLst>
      <p:ext uri="{BB962C8B-B14F-4D97-AF65-F5344CB8AC3E}">
        <p14:creationId xmlns:p14="http://schemas.microsoft.com/office/powerpoint/2010/main" val="1885741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16">
    <p:spTree>
      <p:nvGrpSpPr>
        <p:cNvPr id="1" name=""/>
        <p:cNvGrpSpPr/>
        <p:nvPr/>
      </p:nvGrpSpPr>
      <p:grpSpPr>
        <a:xfrm>
          <a:off x="0" y="0"/>
          <a:ext cx="0" cy="0"/>
          <a:chOff x="0" y="0"/>
          <a:chExt cx="0" cy="0"/>
        </a:xfrm>
      </p:grpSpPr>
      <p:sp>
        <p:nvSpPr>
          <p:cNvPr id="2" name="Title 1"/>
          <p:cNvSpPr>
            <a:spLocks noGrp="1"/>
          </p:cNvSpPr>
          <p:nvPr>
            <p:ph type="ctrTitle"/>
          </p:nvPr>
        </p:nvSpPr>
        <p:spPr>
          <a:xfrm>
            <a:off x="1219199" y="250869"/>
            <a:ext cx="9964135" cy="1485924"/>
          </a:xfrm>
        </p:spPr>
        <p:txBody>
          <a:bodyPr anchor="b">
            <a:normAutofit/>
          </a:bodyPr>
          <a:lstStyle>
            <a:lvl1pPr algn="r">
              <a:lnSpc>
                <a:spcPct val="87000"/>
              </a:lnSpc>
              <a:defRPr sz="4800" b="1">
                <a:solidFill>
                  <a:srgbClr val="330072"/>
                </a:solidFill>
                <a:latin typeface="Gilroy ExtraBold" panose="00000900000000000000" pitchFamily="50" charset="0"/>
              </a:defRPr>
            </a:lvl1pPr>
          </a:lstStyle>
          <a:p>
            <a:r>
              <a:rPr lang="en-US"/>
              <a:t>Click to edit Master title style</a:t>
            </a:r>
            <a:endParaRPr lang="en-US" dirty="0"/>
          </a:p>
        </p:txBody>
      </p:sp>
      <p:pic>
        <p:nvPicPr>
          <p:cNvPr id="9" name="Picture 8" descr="A picture containing drawing&#10;&#10;Description automatically generated">
            <a:extLst>
              <a:ext uri="{FF2B5EF4-FFF2-40B4-BE49-F238E27FC236}">
                <a16:creationId xmlns:a16="http://schemas.microsoft.com/office/drawing/2014/main" id="{194225F9-7C80-4CA5-AAAE-744514D54EA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0095" y="5636292"/>
            <a:ext cx="1947333" cy="613312"/>
          </a:xfrm>
          <a:prstGeom prst="rect">
            <a:avLst/>
          </a:prstGeom>
        </p:spPr>
      </p:pic>
      <p:sp>
        <p:nvSpPr>
          <p:cNvPr id="8" name="Text Placeholder 4">
            <a:extLst>
              <a:ext uri="{FF2B5EF4-FFF2-40B4-BE49-F238E27FC236}">
                <a16:creationId xmlns:a16="http://schemas.microsoft.com/office/drawing/2014/main" id="{235E9C15-915B-4B5F-BC3F-F3E7003F9F16}"/>
              </a:ext>
            </a:extLst>
          </p:cNvPr>
          <p:cNvSpPr>
            <a:spLocks noGrp="1"/>
          </p:cNvSpPr>
          <p:nvPr>
            <p:ph type="body" sz="quarter" idx="10"/>
          </p:nvPr>
        </p:nvSpPr>
        <p:spPr>
          <a:xfrm>
            <a:off x="1219199" y="1959610"/>
            <a:ext cx="9952039" cy="3422016"/>
          </a:xfrm>
        </p:spPr>
        <p:txBody>
          <a:bodyPr/>
          <a:lstStyle>
            <a:lvl1pPr algn="r">
              <a:defRPr/>
            </a:lvl1pPr>
            <a:lvl2pPr algn="r">
              <a:buNone/>
              <a:defRPr/>
            </a:lvl2pPr>
            <a:lvl3pPr algn="r">
              <a:defRPr/>
            </a:lvl3pPr>
            <a:lvl4pPr algn="r">
              <a:defRPr/>
            </a:lvl4pPr>
            <a:lvl5pPr algn="r">
              <a:defRPr/>
            </a:lvl5pPr>
          </a:lstStyle>
          <a:p>
            <a:pPr lvl="0"/>
            <a:r>
              <a:rPr lang="en-US"/>
              <a:t>Click to edit Master text styles</a:t>
            </a:r>
          </a:p>
        </p:txBody>
      </p:sp>
      <p:pic>
        <p:nvPicPr>
          <p:cNvPr id="10" name="Picture 9" descr="Icon&#10;&#10;Description automatically generated">
            <a:extLst>
              <a:ext uri="{FF2B5EF4-FFF2-40B4-BE49-F238E27FC236}">
                <a16:creationId xmlns:a16="http://schemas.microsoft.com/office/drawing/2014/main" id="{0BAAC34A-B797-48A5-BF5A-D565DB4CD46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3ED8D689-971B-4443-9687-AFC537612669}"/>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Rectangle 12">
            <a:extLst>
              <a:ext uri="{FF2B5EF4-FFF2-40B4-BE49-F238E27FC236}">
                <a16:creationId xmlns:a16="http://schemas.microsoft.com/office/drawing/2014/main" id="{16860ADC-EB0D-4887-A6D2-61F05ABD61A4}"/>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P16</a:t>
            </a:r>
            <a:endParaRPr lang="en-GB" sz="1200" b="1" dirty="0">
              <a:solidFill>
                <a:schemeClr val="accent4"/>
              </a:solidFill>
              <a:latin typeface="Gilroy Medium" panose="00000600000000000000" pitchFamily="50" charset="0"/>
            </a:endParaRPr>
          </a:p>
        </p:txBody>
      </p:sp>
      <p:sp>
        <p:nvSpPr>
          <p:cNvPr id="14" name="Rectangle 13">
            <a:extLst>
              <a:ext uri="{FF2B5EF4-FFF2-40B4-BE49-F238E27FC236}">
                <a16:creationId xmlns:a16="http://schemas.microsoft.com/office/drawing/2014/main" id="{99786707-144D-4F7C-BA3D-F91275A8678E}"/>
              </a:ext>
            </a:extLst>
          </p:cNvPr>
          <p:cNvSpPr/>
          <p:nvPr userDrawn="1"/>
        </p:nvSpPr>
        <p:spPr>
          <a:xfrm>
            <a:off x="0" y="6504317"/>
            <a:ext cx="1000664" cy="350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Tree>
    <p:extLst>
      <p:ext uri="{BB962C8B-B14F-4D97-AF65-F5344CB8AC3E}">
        <p14:creationId xmlns:p14="http://schemas.microsoft.com/office/powerpoint/2010/main" val="17946426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95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17">
    <p:bg>
      <p:bgPr>
        <a:solidFill>
          <a:schemeClr val="accent2"/>
        </a:solidFill>
        <a:effectLst/>
      </p:bgPr>
    </p:bg>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8616D4F1-296A-4372-A678-21BA6561F78D}"/>
              </a:ext>
            </a:extLst>
          </p:cNvPr>
          <p:cNvSpPr>
            <a:spLocks noGrp="1"/>
          </p:cNvSpPr>
          <p:nvPr>
            <p:ph type="body" sz="quarter" idx="11"/>
          </p:nvPr>
        </p:nvSpPr>
        <p:spPr>
          <a:xfrm>
            <a:off x="1219198" y="1959611"/>
            <a:ext cx="9964135" cy="3422016"/>
          </a:xfrm>
        </p:spPr>
        <p:txBody>
          <a:bodyPr/>
          <a:lstStyle>
            <a:lvl1pPr algn="r">
              <a:defRPr>
                <a:solidFill>
                  <a:schemeClr val="bg1"/>
                </a:solidFill>
              </a:defRPr>
            </a:lvl1pPr>
            <a:lvl2pPr algn="r">
              <a:buFontTx/>
              <a:buBlip>
                <a:blip r:embed="rId2"/>
              </a:buBlip>
              <a:defRPr>
                <a:solidFill>
                  <a:schemeClr val="bg1"/>
                </a:solidFill>
              </a:defRPr>
            </a:lvl2pPr>
            <a:lvl3pPr algn="r">
              <a:buFontTx/>
              <a:buBlip>
                <a:blip r:embed="rId3"/>
              </a:buBlip>
              <a:defRPr>
                <a:solidFill>
                  <a:schemeClr val="bg1"/>
                </a:solidFill>
              </a:defRPr>
            </a:lvl3pPr>
            <a:lvl4pPr algn="r">
              <a:buFontTx/>
              <a:buBlip>
                <a:blip r:embed="rId4"/>
              </a:buBlip>
              <a:defRPr>
                <a:solidFill>
                  <a:schemeClr val="bg1"/>
                </a:solidFill>
              </a:defRPr>
            </a:lvl4pPr>
            <a:lvl5pPr algn="r">
              <a:buFontTx/>
              <a:buBlip>
                <a:blip r:embed="rId5"/>
              </a:buBlip>
              <a:defRPr>
                <a:solidFill>
                  <a:schemeClr val="bg1"/>
                </a:solidFill>
              </a:defRPr>
            </a:lvl5pPr>
          </a:lstStyle>
          <a:p>
            <a:pPr lvl="0"/>
            <a:r>
              <a:rPr lang="en-US"/>
              <a:t>Click to edit Master text styles</a:t>
            </a:r>
          </a:p>
        </p:txBody>
      </p:sp>
      <p:sp>
        <p:nvSpPr>
          <p:cNvPr id="2" name="Title 1"/>
          <p:cNvSpPr>
            <a:spLocks noGrp="1"/>
          </p:cNvSpPr>
          <p:nvPr>
            <p:ph type="ctrTitle"/>
          </p:nvPr>
        </p:nvSpPr>
        <p:spPr>
          <a:xfrm>
            <a:off x="1219199" y="250869"/>
            <a:ext cx="9964135" cy="1485924"/>
          </a:xfrm>
        </p:spPr>
        <p:txBody>
          <a:bodyPr anchor="b">
            <a:normAutofit/>
          </a:bodyPr>
          <a:lstStyle>
            <a:lvl1pPr algn="r">
              <a:lnSpc>
                <a:spcPct val="87000"/>
              </a:lnSpc>
              <a:defRPr sz="4800" b="1">
                <a:solidFill>
                  <a:schemeClr val="bg1"/>
                </a:solidFill>
                <a:latin typeface="Gilroy ExtraBold" panose="00000900000000000000" pitchFamily="50" charset="0"/>
              </a:defRPr>
            </a:lvl1pPr>
          </a:lstStyle>
          <a:p>
            <a:r>
              <a:rPr lang="en-US"/>
              <a:t>Click to edit Master title style</a:t>
            </a:r>
            <a:endParaRPr lang="en-US" dirty="0"/>
          </a:p>
        </p:txBody>
      </p:sp>
      <p:pic>
        <p:nvPicPr>
          <p:cNvPr id="11" name="Picture 10" descr="Logo&#10;&#10;Description automatically generated">
            <a:extLst>
              <a:ext uri="{FF2B5EF4-FFF2-40B4-BE49-F238E27FC236}">
                <a16:creationId xmlns:a16="http://schemas.microsoft.com/office/drawing/2014/main" id="{97E0AC0C-368E-44DE-99D6-78D876FD05E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AACA2618-6E42-4A62-B554-F8B1B4FE2987}"/>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7" name="Rectangle 6">
            <a:extLst>
              <a:ext uri="{FF2B5EF4-FFF2-40B4-BE49-F238E27FC236}">
                <a16:creationId xmlns:a16="http://schemas.microsoft.com/office/drawing/2014/main" id="{2E8D1E50-F735-480E-AB86-4091845B2B4C}"/>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P17</a:t>
            </a:r>
            <a:endParaRPr lang="en-GB" sz="1200" b="1" dirty="0">
              <a:solidFill>
                <a:schemeClr val="accent4"/>
              </a:solidFill>
              <a:latin typeface="Gilroy Medium" panose="00000600000000000000" pitchFamily="50" charset="0"/>
            </a:endParaRPr>
          </a:p>
        </p:txBody>
      </p:sp>
      <p:sp>
        <p:nvSpPr>
          <p:cNvPr id="9" name="Rectangle 8">
            <a:extLst>
              <a:ext uri="{FF2B5EF4-FFF2-40B4-BE49-F238E27FC236}">
                <a16:creationId xmlns:a16="http://schemas.microsoft.com/office/drawing/2014/main" id="{4C5D647B-00C0-4087-970A-C690678914BF}"/>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Tree>
    <p:extLst>
      <p:ext uri="{BB962C8B-B14F-4D97-AF65-F5344CB8AC3E}">
        <p14:creationId xmlns:p14="http://schemas.microsoft.com/office/powerpoint/2010/main" val="4125025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95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18">
    <p:bg>
      <p:bgPr>
        <a:solidFill>
          <a:schemeClr val="accent1"/>
        </a:solidFill>
        <a:effectLst/>
      </p:bgPr>
    </p:bg>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8616D4F1-296A-4372-A678-21BA6561F78D}"/>
              </a:ext>
            </a:extLst>
          </p:cNvPr>
          <p:cNvSpPr>
            <a:spLocks noGrp="1"/>
          </p:cNvSpPr>
          <p:nvPr>
            <p:ph type="body" sz="quarter" idx="11"/>
          </p:nvPr>
        </p:nvSpPr>
        <p:spPr>
          <a:xfrm>
            <a:off x="1219198" y="1959611"/>
            <a:ext cx="9964135" cy="3422016"/>
          </a:xfrm>
        </p:spPr>
        <p:txBody>
          <a:bodyPr/>
          <a:lstStyle>
            <a:lvl1pPr algn="r">
              <a:defRPr>
                <a:solidFill>
                  <a:schemeClr val="bg1"/>
                </a:solidFill>
              </a:defRPr>
            </a:lvl1pPr>
            <a:lvl2pPr algn="r">
              <a:buFontTx/>
              <a:buBlip>
                <a:blip r:embed="rId2"/>
              </a:buBlip>
              <a:defRPr>
                <a:solidFill>
                  <a:schemeClr val="bg1"/>
                </a:solidFill>
              </a:defRPr>
            </a:lvl2pPr>
            <a:lvl3pPr algn="r">
              <a:buFontTx/>
              <a:buBlip>
                <a:blip r:embed="rId3"/>
              </a:buBlip>
              <a:defRPr>
                <a:solidFill>
                  <a:schemeClr val="bg1"/>
                </a:solidFill>
              </a:defRPr>
            </a:lvl3pPr>
            <a:lvl4pPr algn="r">
              <a:buFontTx/>
              <a:buBlip>
                <a:blip r:embed="rId4"/>
              </a:buBlip>
              <a:defRPr>
                <a:solidFill>
                  <a:schemeClr val="bg1"/>
                </a:solidFill>
              </a:defRPr>
            </a:lvl4pPr>
            <a:lvl5pPr algn="r">
              <a:buFontTx/>
              <a:buBlip>
                <a:blip r:embed="rId5"/>
              </a:buBlip>
              <a:defRPr>
                <a:solidFill>
                  <a:schemeClr val="bg1"/>
                </a:solidFill>
              </a:defRPr>
            </a:lvl5pPr>
          </a:lstStyle>
          <a:p>
            <a:pPr lvl="0"/>
            <a:r>
              <a:rPr lang="en-US"/>
              <a:t>Click to edit Master text styles</a:t>
            </a:r>
          </a:p>
        </p:txBody>
      </p:sp>
      <p:sp>
        <p:nvSpPr>
          <p:cNvPr id="2" name="Title 1"/>
          <p:cNvSpPr>
            <a:spLocks noGrp="1"/>
          </p:cNvSpPr>
          <p:nvPr>
            <p:ph type="ctrTitle"/>
          </p:nvPr>
        </p:nvSpPr>
        <p:spPr>
          <a:xfrm>
            <a:off x="1219199" y="250869"/>
            <a:ext cx="9964135" cy="1485924"/>
          </a:xfrm>
        </p:spPr>
        <p:txBody>
          <a:bodyPr anchor="b">
            <a:normAutofit/>
          </a:bodyPr>
          <a:lstStyle>
            <a:lvl1pPr algn="r">
              <a:lnSpc>
                <a:spcPct val="87000"/>
              </a:lnSpc>
              <a:defRPr sz="4800" b="1">
                <a:solidFill>
                  <a:schemeClr val="bg1"/>
                </a:solidFill>
                <a:latin typeface="Gilroy ExtraBold" panose="00000900000000000000" pitchFamily="50" charset="0"/>
              </a:defRPr>
            </a:lvl1pPr>
          </a:lstStyle>
          <a:p>
            <a:r>
              <a:rPr lang="en-US"/>
              <a:t>Click to edit Master title style</a:t>
            </a:r>
            <a:endParaRPr lang="en-US" dirty="0"/>
          </a:p>
        </p:txBody>
      </p:sp>
      <p:pic>
        <p:nvPicPr>
          <p:cNvPr id="12" name="Picture 11" descr="Logo&#10;&#10;Description automatically generated">
            <a:extLst>
              <a:ext uri="{FF2B5EF4-FFF2-40B4-BE49-F238E27FC236}">
                <a16:creationId xmlns:a16="http://schemas.microsoft.com/office/drawing/2014/main" id="{DDA78861-3EE8-4296-A1E1-CB573CE671D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ACC6CE5-2E87-4371-9F2A-41811DD62888}"/>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9" name="Rectangle 8">
            <a:extLst>
              <a:ext uri="{FF2B5EF4-FFF2-40B4-BE49-F238E27FC236}">
                <a16:creationId xmlns:a16="http://schemas.microsoft.com/office/drawing/2014/main" id="{B0735C78-785B-4E55-96EC-27A029E0257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P18</a:t>
            </a:r>
            <a:endParaRPr lang="en-GB" sz="1200" b="1" dirty="0">
              <a:solidFill>
                <a:schemeClr val="accent4"/>
              </a:solidFill>
              <a:latin typeface="Gilroy Medium" panose="00000600000000000000" pitchFamily="50" charset="0"/>
            </a:endParaRPr>
          </a:p>
        </p:txBody>
      </p:sp>
      <p:sp>
        <p:nvSpPr>
          <p:cNvPr id="7" name="Rectangle 6">
            <a:extLst>
              <a:ext uri="{FF2B5EF4-FFF2-40B4-BE49-F238E27FC236}">
                <a16:creationId xmlns:a16="http://schemas.microsoft.com/office/drawing/2014/main" id="{B601570B-8235-4A0C-B429-183256564329}"/>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Tree>
    <p:extLst>
      <p:ext uri="{BB962C8B-B14F-4D97-AF65-F5344CB8AC3E}">
        <p14:creationId xmlns:p14="http://schemas.microsoft.com/office/powerpoint/2010/main" val="565105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95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19">
    <p:bg>
      <p:bgPr>
        <a:solidFill>
          <a:schemeClr val="tx2"/>
        </a:solidFill>
        <a:effectLst/>
      </p:bgPr>
    </p:bg>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8616D4F1-296A-4372-A678-21BA6561F78D}"/>
              </a:ext>
            </a:extLst>
          </p:cNvPr>
          <p:cNvSpPr>
            <a:spLocks noGrp="1"/>
          </p:cNvSpPr>
          <p:nvPr>
            <p:ph type="body" sz="quarter" idx="11"/>
          </p:nvPr>
        </p:nvSpPr>
        <p:spPr>
          <a:xfrm>
            <a:off x="1219198" y="1959611"/>
            <a:ext cx="9964135" cy="3422016"/>
          </a:xfrm>
        </p:spPr>
        <p:txBody>
          <a:bodyPr/>
          <a:lstStyle>
            <a:lvl1pPr algn="r">
              <a:defRPr>
                <a:solidFill>
                  <a:schemeClr val="bg1"/>
                </a:solidFill>
              </a:defRPr>
            </a:lvl1pPr>
            <a:lvl2pPr algn="r">
              <a:buFontTx/>
              <a:buBlip>
                <a:blip r:embed="rId2"/>
              </a:buBlip>
              <a:defRPr>
                <a:solidFill>
                  <a:schemeClr val="bg1"/>
                </a:solidFill>
              </a:defRPr>
            </a:lvl2pPr>
            <a:lvl3pPr algn="r">
              <a:buFontTx/>
              <a:buBlip>
                <a:blip r:embed="rId3"/>
              </a:buBlip>
              <a:defRPr>
                <a:solidFill>
                  <a:schemeClr val="bg1"/>
                </a:solidFill>
              </a:defRPr>
            </a:lvl3pPr>
            <a:lvl4pPr algn="r">
              <a:buFontTx/>
              <a:buBlip>
                <a:blip r:embed="rId4"/>
              </a:buBlip>
              <a:defRPr>
                <a:solidFill>
                  <a:schemeClr val="bg1"/>
                </a:solidFill>
              </a:defRPr>
            </a:lvl4pPr>
            <a:lvl5pPr algn="r">
              <a:buFontTx/>
              <a:buBlip>
                <a:blip r:embed="rId5"/>
              </a:buBlip>
              <a:defRPr>
                <a:solidFill>
                  <a:schemeClr val="bg1"/>
                </a:solidFill>
              </a:defRPr>
            </a:lvl5pPr>
          </a:lstStyle>
          <a:p>
            <a:pPr lvl="0"/>
            <a:r>
              <a:rPr lang="en-US"/>
              <a:t>Click to edit Master text styles</a:t>
            </a:r>
          </a:p>
        </p:txBody>
      </p:sp>
      <p:sp>
        <p:nvSpPr>
          <p:cNvPr id="2" name="Title 1"/>
          <p:cNvSpPr>
            <a:spLocks noGrp="1"/>
          </p:cNvSpPr>
          <p:nvPr>
            <p:ph type="ctrTitle"/>
          </p:nvPr>
        </p:nvSpPr>
        <p:spPr>
          <a:xfrm>
            <a:off x="1219199" y="250869"/>
            <a:ext cx="9964135" cy="1485924"/>
          </a:xfrm>
        </p:spPr>
        <p:txBody>
          <a:bodyPr anchor="b">
            <a:normAutofit/>
          </a:bodyPr>
          <a:lstStyle>
            <a:lvl1pPr algn="r">
              <a:lnSpc>
                <a:spcPct val="87000"/>
              </a:lnSpc>
              <a:defRPr sz="4800" b="1">
                <a:solidFill>
                  <a:schemeClr val="bg1"/>
                </a:solidFill>
                <a:latin typeface="Gilroy ExtraBold" panose="00000900000000000000" pitchFamily="50" charset="0"/>
              </a:defRPr>
            </a:lvl1pPr>
          </a:lstStyle>
          <a:p>
            <a:r>
              <a:rPr lang="en-US"/>
              <a:t>Click to edit Master title style</a:t>
            </a:r>
            <a:endParaRPr lang="en-US" dirty="0"/>
          </a:p>
        </p:txBody>
      </p:sp>
      <p:pic>
        <p:nvPicPr>
          <p:cNvPr id="8" name="Picture 7" descr="Logo&#10;&#10;Description automatically generated">
            <a:extLst>
              <a:ext uri="{FF2B5EF4-FFF2-40B4-BE49-F238E27FC236}">
                <a16:creationId xmlns:a16="http://schemas.microsoft.com/office/drawing/2014/main" id="{3F6B6ABC-02F9-4D4A-934C-B6E0066F0EA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E074FF8B-F27A-4878-BD8E-C6FCE7A09E66}"/>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1" name="Rectangle 10">
            <a:extLst>
              <a:ext uri="{FF2B5EF4-FFF2-40B4-BE49-F238E27FC236}">
                <a16:creationId xmlns:a16="http://schemas.microsoft.com/office/drawing/2014/main" id="{5CB0A91B-73A8-4ACB-9139-D299A132003B}"/>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P19</a:t>
            </a:r>
            <a:endParaRPr lang="en-GB" sz="1200" b="1" dirty="0">
              <a:solidFill>
                <a:schemeClr val="accent4"/>
              </a:solidFill>
              <a:latin typeface="Gilroy Medium" panose="00000600000000000000" pitchFamily="50" charset="0"/>
            </a:endParaRPr>
          </a:p>
        </p:txBody>
      </p:sp>
      <p:sp>
        <p:nvSpPr>
          <p:cNvPr id="7" name="Rectangle 6">
            <a:extLst>
              <a:ext uri="{FF2B5EF4-FFF2-40B4-BE49-F238E27FC236}">
                <a16:creationId xmlns:a16="http://schemas.microsoft.com/office/drawing/2014/main" id="{7D1AE4AB-D276-40C5-92F2-65EBDE5B141A}"/>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Tree>
    <p:extLst>
      <p:ext uri="{BB962C8B-B14F-4D97-AF65-F5344CB8AC3E}">
        <p14:creationId xmlns:p14="http://schemas.microsoft.com/office/powerpoint/2010/main" val="2751297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95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74060" y="1392758"/>
            <a:ext cx="10202400" cy="3968136"/>
          </a:xfrm>
        </p:spPr>
        <p:txBody>
          <a:bodyPr anchor="t" anchorCtr="0"/>
          <a:lstStyle>
            <a:lvl1pPr algn="l">
              <a:defRPr>
                <a:solidFill>
                  <a:srgbClr val="330072"/>
                </a:solidFill>
              </a:defRPr>
            </a:lvl1pPr>
          </a:lstStyle>
          <a:p>
            <a:r>
              <a:rPr lang="en-US"/>
              <a:t>Click to edit Master title style</a:t>
            </a:r>
            <a:endParaRPr lang="en-GB" dirty="0"/>
          </a:p>
        </p:txBody>
      </p:sp>
      <p:pic>
        <p:nvPicPr>
          <p:cNvPr id="7" name="Picture 6" descr="Shape&#10;&#10;Description automatically generated with medium confidence">
            <a:extLst>
              <a:ext uri="{FF2B5EF4-FFF2-40B4-BE49-F238E27FC236}">
                <a16:creationId xmlns:a16="http://schemas.microsoft.com/office/drawing/2014/main" id="{4D342742-3257-4CD1-BFF9-C025737E2A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pic>
        <p:nvPicPr>
          <p:cNvPr id="8" name="Picture 7" descr="Icon&#10;&#10;Description automatically generated">
            <a:extLst>
              <a:ext uri="{FF2B5EF4-FFF2-40B4-BE49-F238E27FC236}">
                <a16:creationId xmlns:a16="http://schemas.microsoft.com/office/drawing/2014/main" id="{01A2CC65-5F9B-44A3-8365-B3CF67BDFF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sp>
        <p:nvSpPr>
          <p:cNvPr id="6" name="Rectangle 5">
            <a:extLst>
              <a:ext uri="{FF2B5EF4-FFF2-40B4-BE49-F238E27FC236}">
                <a16:creationId xmlns:a16="http://schemas.microsoft.com/office/drawing/2014/main" id="{F944C2F5-C56F-4AB0-8395-9233EB4EB65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P20</a:t>
            </a:r>
            <a:endParaRPr lang="en-GB" sz="1200" b="1" dirty="0">
              <a:solidFill>
                <a:schemeClr val="accent4"/>
              </a:solidFill>
              <a:latin typeface="Gilroy Medium" panose="00000600000000000000" pitchFamily="50" charset="0"/>
            </a:endParaRPr>
          </a:p>
        </p:txBody>
      </p:sp>
      <p:sp>
        <p:nvSpPr>
          <p:cNvPr id="9" name="Rectangle 8">
            <a:extLst>
              <a:ext uri="{FF2B5EF4-FFF2-40B4-BE49-F238E27FC236}">
                <a16:creationId xmlns:a16="http://schemas.microsoft.com/office/drawing/2014/main" id="{2B0C50C1-9D04-482D-9EC5-96897AAAB1B8}"/>
              </a:ext>
            </a:extLst>
          </p:cNvPr>
          <p:cNvSpPr/>
          <p:nvPr userDrawn="1"/>
        </p:nvSpPr>
        <p:spPr>
          <a:xfrm>
            <a:off x="0" y="6504317"/>
            <a:ext cx="1000664" cy="350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Tree>
    <p:extLst>
      <p:ext uri="{BB962C8B-B14F-4D97-AF65-F5344CB8AC3E}">
        <p14:creationId xmlns:p14="http://schemas.microsoft.com/office/powerpoint/2010/main" val="2208314381"/>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2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74060" y="1392758"/>
            <a:ext cx="10278035" cy="3968136"/>
          </a:xfrm>
        </p:spPr>
        <p:txBody>
          <a:bodyPr anchor="t" anchorCtr="0"/>
          <a:lstStyle>
            <a:lvl1pPr algn="l">
              <a:defRPr>
                <a:solidFill>
                  <a:schemeClr val="bg1"/>
                </a:solidFill>
              </a:defRPr>
            </a:lvl1pPr>
          </a:lstStyle>
          <a:p>
            <a:r>
              <a:rPr lang="en-US"/>
              <a:t>Click to edit Master title style</a:t>
            </a:r>
            <a:endParaRPr lang="en-GB" dirty="0"/>
          </a:p>
        </p:txBody>
      </p:sp>
      <p:pic>
        <p:nvPicPr>
          <p:cNvPr id="6" name="Picture 5" descr="A picture containing graphical user interface&#10;&#10;Description automatically generated">
            <a:extLst>
              <a:ext uri="{FF2B5EF4-FFF2-40B4-BE49-F238E27FC236}">
                <a16:creationId xmlns:a16="http://schemas.microsoft.com/office/drawing/2014/main" id="{BB7B70CD-EB2A-4E7F-9341-A7325F4C80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pic>
        <p:nvPicPr>
          <p:cNvPr id="7" name="Picture 6" descr="Logo&#10;&#10;Description automatically generated">
            <a:extLst>
              <a:ext uri="{FF2B5EF4-FFF2-40B4-BE49-F238E27FC236}">
                <a16:creationId xmlns:a16="http://schemas.microsoft.com/office/drawing/2014/main" id="{4DCFC2E3-FC40-447F-A945-F5C90CBD96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sp>
        <p:nvSpPr>
          <p:cNvPr id="8" name="Rectangle 7">
            <a:extLst>
              <a:ext uri="{FF2B5EF4-FFF2-40B4-BE49-F238E27FC236}">
                <a16:creationId xmlns:a16="http://schemas.microsoft.com/office/drawing/2014/main" id="{77E4DC7D-4901-4F3E-B750-DF6360F33A52}"/>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P21</a:t>
            </a:r>
            <a:endParaRPr lang="en-GB" sz="1200" b="1" dirty="0">
              <a:solidFill>
                <a:schemeClr val="accent4"/>
              </a:solidFill>
              <a:latin typeface="Gilroy Medium" panose="00000600000000000000" pitchFamily="50" charset="0"/>
            </a:endParaRPr>
          </a:p>
        </p:txBody>
      </p:sp>
      <p:sp>
        <p:nvSpPr>
          <p:cNvPr id="9" name="Rectangle 8">
            <a:extLst>
              <a:ext uri="{FF2B5EF4-FFF2-40B4-BE49-F238E27FC236}">
                <a16:creationId xmlns:a16="http://schemas.microsoft.com/office/drawing/2014/main" id="{7D023684-C016-4BFE-883B-93DEE20D0023}"/>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Tree>
    <p:extLst>
      <p:ext uri="{BB962C8B-B14F-4D97-AF65-F5344CB8AC3E}">
        <p14:creationId xmlns:p14="http://schemas.microsoft.com/office/powerpoint/2010/main" val="145776274"/>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2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74060" y="1392758"/>
            <a:ext cx="10278035" cy="3968136"/>
          </a:xfrm>
        </p:spPr>
        <p:txBody>
          <a:bodyPr anchor="t" anchorCtr="0"/>
          <a:lstStyle>
            <a:lvl1pPr algn="l">
              <a:defRPr>
                <a:solidFill>
                  <a:schemeClr val="bg1"/>
                </a:solidFill>
              </a:defRPr>
            </a:lvl1pPr>
          </a:lstStyle>
          <a:p>
            <a:r>
              <a:rPr lang="en-US"/>
              <a:t>Click to edit Master title style</a:t>
            </a:r>
            <a:endParaRPr lang="en-GB" dirty="0"/>
          </a:p>
        </p:txBody>
      </p:sp>
      <p:pic>
        <p:nvPicPr>
          <p:cNvPr id="6" name="Picture 5" descr="Shape&#10;&#10;Description automatically generated with medium confidence">
            <a:extLst>
              <a:ext uri="{FF2B5EF4-FFF2-40B4-BE49-F238E27FC236}">
                <a16:creationId xmlns:a16="http://schemas.microsoft.com/office/drawing/2014/main" id="{898FD17D-4865-49B1-A473-F28E19EDE92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pic>
        <p:nvPicPr>
          <p:cNvPr id="7" name="Picture 6" descr="Logo&#10;&#10;Description automatically generated">
            <a:extLst>
              <a:ext uri="{FF2B5EF4-FFF2-40B4-BE49-F238E27FC236}">
                <a16:creationId xmlns:a16="http://schemas.microsoft.com/office/drawing/2014/main" id="{227A4E3E-81D3-48C9-AB71-82FFBB9667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sp>
        <p:nvSpPr>
          <p:cNvPr id="8" name="Rectangle 7">
            <a:extLst>
              <a:ext uri="{FF2B5EF4-FFF2-40B4-BE49-F238E27FC236}">
                <a16:creationId xmlns:a16="http://schemas.microsoft.com/office/drawing/2014/main" id="{CAB0731B-60B1-4825-B993-3B8591B2D6B5}"/>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P22</a:t>
            </a:r>
            <a:endParaRPr lang="en-GB" sz="1200" b="1" dirty="0">
              <a:solidFill>
                <a:schemeClr val="accent4"/>
              </a:solidFill>
              <a:latin typeface="Gilroy Medium" panose="00000600000000000000" pitchFamily="50" charset="0"/>
            </a:endParaRPr>
          </a:p>
        </p:txBody>
      </p:sp>
      <p:sp>
        <p:nvSpPr>
          <p:cNvPr id="9" name="Rectangle 8">
            <a:extLst>
              <a:ext uri="{FF2B5EF4-FFF2-40B4-BE49-F238E27FC236}">
                <a16:creationId xmlns:a16="http://schemas.microsoft.com/office/drawing/2014/main" id="{0173674F-27F4-4402-AD3E-03F05B1E7437}"/>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Tree>
    <p:extLst>
      <p:ext uri="{BB962C8B-B14F-4D97-AF65-F5344CB8AC3E}">
        <p14:creationId xmlns:p14="http://schemas.microsoft.com/office/powerpoint/2010/main" val="3749146455"/>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2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74060" y="1392758"/>
            <a:ext cx="10278035" cy="3968136"/>
          </a:xfrm>
        </p:spPr>
        <p:txBody>
          <a:bodyPr anchor="t" anchorCtr="0"/>
          <a:lstStyle>
            <a:lvl1pPr algn="l">
              <a:defRPr>
                <a:solidFill>
                  <a:schemeClr val="bg1"/>
                </a:solidFill>
              </a:defRPr>
            </a:lvl1pPr>
          </a:lstStyle>
          <a:p>
            <a:r>
              <a:rPr lang="en-US"/>
              <a:t>Click to edit Master title style</a:t>
            </a:r>
            <a:endParaRPr lang="en-GB" dirty="0"/>
          </a:p>
        </p:txBody>
      </p:sp>
      <p:pic>
        <p:nvPicPr>
          <p:cNvPr id="6" name="Picture 5" descr="Shape&#10;&#10;Description automatically generated with medium confidence">
            <a:extLst>
              <a:ext uri="{FF2B5EF4-FFF2-40B4-BE49-F238E27FC236}">
                <a16:creationId xmlns:a16="http://schemas.microsoft.com/office/drawing/2014/main" id="{C52D19A4-82B4-4C06-9833-E8382662E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pic>
        <p:nvPicPr>
          <p:cNvPr id="7" name="Picture 6" descr="Logo&#10;&#10;Description automatically generated">
            <a:extLst>
              <a:ext uri="{FF2B5EF4-FFF2-40B4-BE49-F238E27FC236}">
                <a16:creationId xmlns:a16="http://schemas.microsoft.com/office/drawing/2014/main" id="{96649802-6DBC-4DD0-B293-2113A21E9B2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sp>
        <p:nvSpPr>
          <p:cNvPr id="8" name="Rectangle 7">
            <a:extLst>
              <a:ext uri="{FF2B5EF4-FFF2-40B4-BE49-F238E27FC236}">
                <a16:creationId xmlns:a16="http://schemas.microsoft.com/office/drawing/2014/main" id="{3FEE6F4D-B3D1-405A-B26F-F5B2E7103AE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P23</a:t>
            </a:r>
            <a:endParaRPr lang="en-GB" sz="1200" b="1" dirty="0">
              <a:solidFill>
                <a:schemeClr val="accent4"/>
              </a:solidFill>
              <a:latin typeface="Gilroy Medium" panose="00000600000000000000" pitchFamily="50" charset="0"/>
            </a:endParaRPr>
          </a:p>
        </p:txBody>
      </p:sp>
      <p:sp>
        <p:nvSpPr>
          <p:cNvPr id="9" name="Rectangle 8">
            <a:extLst>
              <a:ext uri="{FF2B5EF4-FFF2-40B4-BE49-F238E27FC236}">
                <a16:creationId xmlns:a16="http://schemas.microsoft.com/office/drawing/2014/main" id="{439C23F3-148A-44F1-A15B-1B41FA1B7F9D}"/>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Tree>
    <p:extLst>
      <p:ext uri="{BB962C8B-B14F-4D97-AF65-F5344CB8AC3E}">
        <p14:creationId xmlns:p14="http://schemas.microsoft.com/office/powerpoint/2010/main" val="2436648785"/>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 - FULL SIZ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329B-62AC-4915-B354-9BF34F9B74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C337C-5C2D-4BD2-A9F3-782D5164EE3C}"/>
              </a:ext>
            </a:extLst>
          </p:cNvPr>
          <p:cNvSpPr>
            <a:spLocks noGrp="1"/>
          </p:cNvSpPr>
          <p:nvPr>
            <p:ph type="dt" sz="half" idx="10"/>
          </p:nvPr>
        </p:nvSpPr>
        <p:spPr/>
        <p:txBody>
          <a:bodyPr/>
          <a:lstStyle>
            <a:lvl1pPr>
              <a:defRPr>
                <a:latin typeface="Gilroy Medium" panose="00000600000000000000" pitchFamily="50" charset="0"/>
              </a:defRPr>
            </a:lvl1pPr>
          </a:lstStyle>
          <a:p>
            <a:fld id="{49934AE5-8247-0048-94FE-FEC5286C5289}" type="datetime1">
              <a:rPr lang="en-GB" smtClean="0"/>
              <a:pPr/>
              <a:t>03/06/2021</a:t>
            </a:fld>
            <a:endParaRPr lang="en-US" dirty="0"/>
          </a:p>
        </p:txBody>
      </p:sp>
      <p:sp>
        <p:nvSpPr>
          <p:cNvPr id="4" name="Footer Placeholder 3">
            <a:extLst>
              <a:ext uri="{FF2B5EF4-FFF2-40B4-BE49-F238E27FC236}">
                <a16:creationId xmlns:a16="http://schemas.microsoft.com/office/drawing/2014/main" id="{A5397EED-9A2E-428A-AE84-824A382F0CB7}"/>
              </a:ext>
            </a:extLst>
          </p:cNvPr>
          <p:cNvSpPr>
            <a:spLocks noGrp="1"/>
          </p:cNvSpPr>
          <p:nvPr>
            <p:ph type="ftr" sz="quarter" idx="11"/>
          </p:nvPr>
        </p:nvSpPr>
        <p:spPr/>
        <p:txBody>
          <a:bodyPr/>
          <a:lstStyle>
            <a:lvl1pPr>
              <a:defRPr>
                <a:latin typeface="Gilroy Medium" panose="00000600000000000000" pitchFamily="50" charset="0"/>
              </a:defRPr>
            </a:lvl1pPr>
          </a:lstStyle>
          <a:p>
            <a:endParaRPr lang="en-US" dirty="0"/>
          </a:p>
        </p:txBody>
      </p:sp>
      <p:sp>
        <p:nvSpPr>
          <p:cNvPr id="5" name="Slide Number Placeholder 4">
            <a:extLst>
              <a:ext uri="{FF2B5EF4-FFF2-40B4-BE49-F238E27FC236}">
                <a16:creationId xmlns:a16="http://schemas.microsoft.com/office/drawing/2014/main" id="{FC1F639D-5CCC-4FF1-9FFA-154A72E14C88}"/>
              </a:ext>
            </a:extLst>
          </p:cNvPr>
          <p:cNvSpPr>
            <a:spLocks noGrp="1"/>
          </p:cNvSpPr>
          <p:nvPr>
            <p:ph type="sldNum" sz="quarter" idx="12"/>
          </p:nvPr>
        </p:nvSpPr>
        <p:spPr/>
        <p:txBody>
          <a:bodyPr/>
          <a:lstStyle>
            <a:lvl1pPr>
              <a:defRPr>
                <a:latin typeface="Gilroy Medium" panose="00000600000000000000" pitchFamily="50" charset="0"/>
              </a:defRPr>
            </a:lvl1pPr>
          </a:lstStyle>
          <a:p>
            <a:fld id="{79134E8D-E5C8-1C48-9B05-8F230465C6CD}" type="slidenum">
              <a:rPr lang="en-US" smtClean="0"/>
              <a:pPr/>
              <a:t>‹#›</a:t>
            </a:fld>
            <a:endParaRPr lang="en-US" dirty="0"/>
          </a:p>
        </p:txBody>
      </p:sp>
      <p:sp>
        <p:nvSpPr>
          <p:cNvPr id="12" name="Rectangle 11">
            <a:extLst>
              <a:ext uri="{FF2B5EF4-FFF2-40B4-BE49-F238E27FC236}">
                <a16:creationId xmlns:a16="http://schemas.microsoft.com/office/drawing/2014/main" id="{C184AEE3-24C0-4923-B759-4B6123E2D77A}"/>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600"/>
              </a:spcBef>
              <a:spcAft>
                <a:spcPts val="600"/>
              </a:spcAft>
            </a:pPr>
            <a:r>
              <a:rPr lang="en-US" sz="13800" b="1" dirty="0">
                <a:solidFill>
                  <a:schemeClr val="bg1"/>
                </a:solidFill>
                <a:latin typeface="+mj-lt"/>
              </a:rPr>
              <a:t>Full size photos</a:t>
            </a:r>
          </a:p>
        </p:txBody>
      </p:sp>
      <p:pic>
        <p:nvPicPr>
          <p:cNvPr id="13" name="Picture 12" descr="Shape, rectangle&#10;&#10;Description automatically generated">
            <a:extLst>
              <a:ext uri="{FF2B5EF4-FFF2-40B4-BE49-F238E27FC236}">
                <a16:creationId xmlns:a16="http://schemas.microsoft.com/office/drawing/2014/main" id="{5EAD3957-F536-4013-A70C-63F45BAF3C7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1"/>
            <a:ext cx="469888" cy="5270829"/>
          </a:xfrm>
          <a:prstGeom prst="rect">
            <a:avLst/>
          </a:prstGeom>
        </p:spPr>
      </p:pic>
    </p:spTree>
    <p:extLst>
      <p:ext uri="{BB962C8B-B14F-4D97-AF65-F5344CB8AC3E}">
        <p14:creationId xmlns:p14="http://schemas.microsoft.com/office/powerpoint/2010/main" val="2608865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2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EEDF54-CFDC-4D02-B8A7-3F9363083869}"/>
              </a:ext>
            </a:extLst>
          </p:cNvPr>
          <p:cNvSpPr/>
          <p:nvPr userDrawn="1"/>
        </p:nvSpPr>
        <p:spPr>
          <a:xfrm>
            <a:off x="0" y="6504317"/>
            <a:ext cx="1000664" cy="350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8" name="Picture Placeholder 7">
            <a:extLst>
              <a:ext uri="{FF2B5EF4-FFF2-40B4-BE49-F238E27FC236}">
                <a16:creationId xmlns:a16="http://schemas.microsoft.com/office/drawing/2014/main" id="{65BEDDCE-33B2-493A-BB9C-B968DE8DDABD}"/>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183557 h 6858000"/>
              <a:gd name="connsiteX3" fmla="*/ 929177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5183557"/>
                </a:lnTo>
                <a:lnTo>
                  <a:pt x="9291778" y="6858000"/>
                </a:lnTo>
                <a:lnTo>
                  <a:pt x="0" y="6858000"/>
                </a:lnTo>
                <a:close/>
              </a:path>
            </a:pathLst>
          </a:custGeom>
        </p:spPr>
        <p:txBody>
          <a:bodyPr wrap="square">
            <a:noAutofit/>
          </a:bodyPr>
          <a:lstStyle>
            <a:lvl1pPr>
              <a:defRPr>
                <a:solidFill>
                  <a:schemeClr val="tx2"/>
                </a:solidFill>
              </a:defRPr>
            </a:lvl1pPr>
          </a:lstStyle>
          <a:p>
            <a:r>
              <a:rPr lang="en-US" dirty="0"/>
              <a:t>Click icon to add picture</a:t>
            </a:r>
            <a:endParaRPr lang="en-GB" dirty="0"/>
          </a:p>
        </p:txBody>
      </p:sp>
      <p:pic>
        <p:nvPicPr>
          <p:cNvPr id="6" name="Picture 5" descr="Icon&#10;&#10;Description automatically generated">
            <a:extLst>
              <a:ext uri="{FF2B5EF4-FFF2-40B4-BE49-F238E27FC236}">
                <a16:creationId xmlns:a16="http://schemas.microsoft.com/office/drawing/2014/main" id="{537730A8-3E53-425F-9E00-254722FA06A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55812" y="6282000"/>
            <a:ext cx="1122577" cy="360000"/>
          </a:xfrm>
          <a:prstGeom prst="rect">
            <a:avLst/>
          </a:prstGeom>
        </p:spPr>
      </p:pic>
      <p:sp>
        <p:nvSpPr>
          <p:cNvPr id="15" name="Title 1">
            <a:extLst>
              <a:ext uri="{FF2B5EF4-FFF2-40B4-BE49-F238E27FC236}">
                <a16:creationId xmlns:a16="http://schemas.microsoft.com/office/drawing/2014/main" id="{861ED4AF-6BE7-49D9-8812-1D5116219974}"/>
              </a:ext>
            </a:extLst>
          </p:cNvPr>
          <p:cNvSpPr>
            <a:spLocks noGrp="1"/>
          </p:cNvSpPr>
          <p:nvPr>
            <p:ph type="title" hasCustomPrompt="1"/>
          </p:nvPr>
        </p:nvSpPr>
        <p:spPr>
          <a:xfrm>
            <a:off x="429450" y="216000"/>
            <a:ext cx="11332338" cy="432000"/>
          </a:xfrm>
        </p:spPr>
        <p:txBody>
          <a:bodyPr lIns="0" tIns="0" rIns="0" bIns="0" anchor="t">
            <a:noAutofit/>
          </a:bodyPr>
          <a:lstStyle>
            <a:lvl1pPr>
              <a:defRPr sz="4400">
                <a:solidFill>
                  <a:schemeClr val="bg2"/>
                </a:solidFill>
              </a:defRPr>
            </a:lvl1pPr>
          </a:lstStyle>
          <a:p>
            <a:r>
              <a:rPr lang="en-US" dirty="0"/>
              <a:t>Type title, </a:t>
            </a:r>
            <a:r>
              <a:rPr lang="en-US" dirty="0" err="1"/>
              <a:t>eg</a:t>
            </a:r>
            <a:r>
              <a:rPr lang="en-US" dirty="0"/>
              <a:t> Introduction</a:t>
            </a:r>
          </a:p>
        </p:txBody>
      </p:sp>
      <p:sp>
        <p:nvSpPr>
          <p:cNvPr id="7" name="Rectangle 6">
            <a:extLst>
              <a:ext uri="{FF2B5EF4-FFF2-40B4-BE49-F238E27FC236}">
                <a16:creationId xmlns:a16="http://schemas.microsoft.com/office/drawing/2014/main" id="{281DD261-7E67-4F73-B31C-9283B35F4217}"/>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P24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99489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 - COVERS">
    <p:bg>
      <p:bgPr>
        <a:solidFill>
          <a:srgbClr val="900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329B-62AC-4915-B354-9BF34F9B74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C337C-5C2D-4BD2-A9F3-782D5164EE3C}"/>
              </a:ext>
            </a:extLst>
          </p:cNvPr>
          <p:cNvSpPr>
            <a:spLocks noGrp="1"/>
          </p:cNvSpPr>
          <p:nvPr>
            <p:ph type="dt" sz="half" idx="10"/>
          </p:nvPr>
        </p:nvSpPr>
        <p:spPr/>
        <p:txBody>
          <a:bodyPr/>
          <a:lstStyle>
            <a:lvl1pPr>
              <a:defRPr>
                <a:latin typeface="Gilroy Medium" panose="00000600000000000000" pitchFamily="50" charset="0"/>
              </a:defRPr>
            </a:lvl1pPr>
          </a:lstStyle>
          <a:p>
            <a:fld id="{49934AE5-8247-0048-94FE-FEC5286C5289}" type="datetime1">
              <a:rPr lang="en-GB" smtClean="0"/>
              <a:pPr/>
              <a:t>03/06/2021</a:t>
            </a:fld>
            <a:endParaRPr lang="en-US" dirty="0"/>
          </a:p>
        </p:txBody>
      </p:sp>
      <p:sp>
        <p:nvSpPr>
          <p:cNvPr id="4" name="Footer Placeholder 3">
            <a:extLst>
              <a:ext uri="{FF2B5EF4-FFF2-40B4-BE49-F238E27FC236}">
                <a16:creationId xmlns:a16="http://schemas.microsoft.com/office/drawing/2014/main" id="{A5397EED-9A2E-428A-AE84-824A382F0CB7}"/>
              </a:ext>
            </a:extLst>
          </p:cNvPr>
          <p:cNvSpPr>
            <a:spLocks noGrp="1"/>
          </p:cNvSpPr>
          <p:nvPr>
            <p:ph type="ftr" sz="quarter" idx="11"/>
          </p:nvPr>
        </p:nvSpPr>
        <p:spPr/>
        <p:txBody>
          <a:bodyPr/>
          <a:lstStyle>
            <a:lvl1pPr>
              <a:defRPr>
                <a:latin typeface="Gilroy Medium" panose="00000600000000000000" pitchFamily="50" charset="0"/>
              </a:defRPr>
            </a:lvl1pPr>
          </a:lstStyle>
          <a:p>
            <a:endParaRPr lang="en-US" dirty="0"/>
          </a:p>
        </p:txBody>
      </p:sp>
      <p:sp>
        <p:nvSpPr>
          <p:cNvPr id="5" name="Slide Number Placeholder 4">
            <a:extLst>
              <a:ext uri="{FF2B5EF4-FFF2-40B4-BE49-F238E27FC236}">
                <a16:creationId xmlns:a16="http://schemas.microsoft.com/office/drawing/2014/main" id="{FC1F639D-5CCC-4FF1-9FFA-154A72E14C88}"/>
              </a:ext>
            </a:extLst>
          </p:cNvPr>
          <p:cNvSpPr>
            <a:spLocks noGrp="1"/>
          </p:cNvSpPr>
          <p:nvPr>
            <p:ph type="sldNum" sz="quarter" idx="12"/>
          </p:nvPr>
        </p:nvSpPr>
        <p:spPr/>
        <p:txBody>
          <a:bodyPr/>
          <a:lstStyle>
            <a:lvl1pPr>
              <a:defRPr>
                <a:latin typeface="Gilroy Medium" panose="00000600000000000000" pitchFamily="50" charset="0"/>
              </a:defRPr>
            </a:lvl1pPr>
          </a:lstStyle>
          <a:p>
            <a:fld id="{79134E8D-E5C8-1C48-9B05-8F230465C6CD}" type="slidenum">
              <a:rPr lang="en-US" smtClean="0"/>
              <a:pPr/>
              <a:t>‹#›</a:t>
            </a:fld>
            <a:endParaRPr lang="en-US" dirty="0"/>
          </a:p>
        </p:txBody>
      </p:sp>
      <p:sp>
        <p:nvSpPr>
          <p:cNvPr id="7" name="Rectangle 6">
            <a:extLst>
              <a:ext uri="{FF2B5EF4-FFF2-40B4-BE49-F238E27FC236}">
                <a16:creationId xmlns:a16="http://schemas.microsoft.com/office/drawing/2014/main" id="{8D7852EE-165F-41FA-98FD-E28195CCD330}"/>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600"/>
              </a:spcBef>
              <a:spcAft>
                <a:spcPts val="600"/>
              </a:spcAft>
            </a:pPr>
            <a:r>
              <a:rPr lang="en-US" sz="13800" b="1" dirty="0">
                <a:solidFill>
                  <a:schemeClr val="bg1"/>
                </a:solidFill>
                <a:latin typeface="+mj-lt"/>
              </a:rPr>
              <a:t>Covers</a:t>
            </a:r>
          </a:p>
        </p:txBody>
      </p:sp>
      <p:pic>
        <p:nvPicPr>
          <p:cNvPr id="8" name="Picture 7" descr="Shape, rectangle&#10;&#10;Description automatically generated">
            <a:extLst>
              <a:ext uri="{FF2B5EF4-FFF2-40B4-BE49-F238E27FC236}">
                <a16:creationId xmlns:a16="http://schemas.microsoft.com/office/drawing/2014/main" id="{DD715F40-59BA-4D2C-A45F-BAC1B8C33A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1"/>
            <a:ext cx="469888" cy="5270829"/>
          </a:xfrm>
          <a:prstGeom prst="rect">
            <a:avLst/>
          </a:prstGeom>
        </p:spPr>
      </p:pic>
    </p:spTree>
    <p:extLst>
      <p:ext uri="{BB962C8B-B14F-4D97-AF65-F5344CB8AC3E}">
        <p14:creationId xmlns:p14="http://schemas.microsoft.com/office/powerpoint/2010/main" val="3681191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25">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FDD3C3-1402-4265-AC2F-1B238F57F8E4}"/>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8" name="Picture Placeholder 7">
            <a:extLst>
              <a:ext uri="{FF2B5EF4-FFF2-40B4-BE49-F238E27FC236}">
                <a16:creationId xmlns:a16="http://schemas.microsoft.com/office/drawing/2014/main" id="{65BEDDCE-33B2-493A-BB9C-B968DE8DDABD}"/>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183557 h 6858000"/>
              <a:gd name="connsiteX3" fmla="*/ 929177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5183557"/>
                </a:lnTo>
                <a:lnTo>
                  <a:pt x="9291778" y="6858000"/>
                </a:lnTo>
                <a:lnTo>
                  <a:pt x="0" y="6858000"/>
                </a:lnTo>
                <a:close/>
              </a:path>
            </a:pathLst>
          </a:custGeom>
        </p:spPr>
        <p:txBody>
          <a:bodyPr wrap="square">
            <a:noAutofit/>
          </a:bodyPr>
          <a:lstStyle>
            <a:lvl1pPr>
              <a:defRPr>
                <a:solidFill>
                  <a:schemeClr val="accent3"/>
                </a:solidFill>
              </a:defRPr>
            </a:lvl1pPr>
          </a:lstStyle>
          <a:p>
            <a:r>
              <a:rPr lang="en-US" dirty="0"/>
              <a:t>Click icon to add picture</a:t>
            </a:r>
            <a:endParaRPr lang="en-GB" dirty="0"/>
          </a:p>
        </p:txBody>
      </p:sp>
      <p:sp>
        <p:nvSpPr>
          <p:cNvPr id="15" name="Title 1">
            <a:extLst>
              <a:ext uri="{FF2B5EF4-FFF2-40B4-BE49-F238E27FC236}">
                <a16:creationId xmlns:a16="http://schemas.microsoft.com/office/drawing/2014/main" id="{861ED4AF-6BE7-49D9-8812-1D5116219974}"/>
              </a:ext>
            </a:extLst>
          </p:cNvPr>
          <p:cNvSpPr>
            <a:spLocks noGrp="1"/>
          </p:cNvSpPr>
          <p:nvPr>
            <p:ph type="title" hasCustomPrompt="1"/>
          </p:nvPr>
        </p:nvSpPr>
        <p:spPr>
          <a:xfrm>
            <a:off x="429450" y="216000"/>
            <a:ext cx="11332338" cy="432000"/>
          </a:xfrm>
        </p:spPr>
        <p:txBody>
          <a:bodyPr lIns="0" tIns="0" rIns="0" bIns="0" anchor="t">
            <a:noAutofit/>
          </a:bodyPr>
          <a:lstStyle>
            <a:lvl1pPr>
              <a:defRPr sz="4400">
                <a:solidFill>
                  <a:schemeClr val="bg2"/>
                </a:solidFill>
              </a:defRPr>
            </a:lvl1pPr>
          </a:lstStyle>
          <a:p>
            <a:r>
              <a:rPr lang="en-US" dirty="0"/>
              <a:t>Type title, </a:t>
            </a:r>
            <a:r>
              <a:rPr lang="en-US" dirty="0" err="1"/>
              <a:t>eg</a:t>
            </a:r>
            <a:r>
              <a:rPr lang="en-US" dirty="0"/>
              <a:t> Introduction</a:t>
            </a:r>
          </a:p>
        </p:txBody>
      </p:sp>
      <p:pic>
        <p:nvPicPr>
          <p:cNvPr id="7" name="Picture 6" descr="Logo&#10;&#10;Description automatically generated">
            <a:extLst>
              <a:ext uri="{FF2B5EF4-FFF2-40B4-BE49-F238E27FC236}">
                <a16:creationId xmlns:a16="http://schemas.microsoft.com/office/drawing/2014/main" id="{F26712B7-9922-4738-BD31-F19FF4FEEB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76278" y="6282000"/>
            <a:ext cx="1122575" cy="360000"/>
          </a:xfrm>
          <a:prstGeom prst="rect">
            <a:avLst/>
          </a:prstGeom>
        </p:spPr>
      </p:pic>
      <p:sp>
        <p:nvSpPr>
          <p:cNvPr id="6" name="Rectangle 5">
            <a:extLst>
              <a:ext uri="{FF2B5EF4-FFF2-40B4-BE49-F238E27FC236}">
                <a16:creationId xmlns:a16="http://schemas.microsoft.com/office/drawing/2014/main" id="{3A73FD35-1DD1-4D32-B7EB-CBA87EC3B49D}"/>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P25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671101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26">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32C59D-9FBA-45EC-946E-9FBC60084DA4}"/>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8" name="Picture Placeholder 7">
            <a:extLst>
              <a:ext uri="{FF2B5EF4-FFF2-40B4-BE49-F238E27FC236}">
                <a16:creationId xmlns:a16="http://schemas.microsoft.com/office/drawing/2014/main" id="{65BEDDCE-33B2-493A-BB9C-B968DE8DDABD}"/>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183557 h 6858000"/>
              <a:gd name="connsiteX3" fmla="*/ 929177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5183557"/>
                </a:lnTo>
                <a:lnTo>
                  <a:pt x="9291778" y="6858000"/>
                </a:lnTo>
                <a:lnTo>
                  <a:pt x="0" y="6858000"/>
                </a:lnTo>
                <a:close/>
              </a:path>
            </a:pathLst>
          </a:custGeom>
        </p:spPr>
        <p:txBody>
          <a:bodyPr wrap="square">
            <a:noAutofit/>
          </a:bodyPr>
          <a:lstStyle>
            <a:lvl1pPr>
              <a:defRPr>
                <a:solidFill>
                  <a:schemeClr val="accent3"/>
                </a:solidFill>
              </a:defRPr>
            </a:lvl1pPr>
          </a:lstStyle>
          <a:p>
            <a:r>
              <a:rPr lang="en-US" dirty="0"/>
              <a:t>Click icon to add picture</a:t>
            </a:r>
            <a:endParaRPr lang="en-GB" dirty="0"/>
          </a:p>
        </p:txBody>
      </p:sp>
      <p:sp>
        <p:nvSpPr>
          <p:cNvPr id="15" name="Title 1">
            <a:extLst>
              <a:ext uri="{FF2B5EF4-FFF2-40B4-BE49-F238E27FC236}">
                <a16:creationId xmlns:a16="http://schemas.microsoft.com/office/drawing/2014/main" id="{861ED4AF-6BE7-49D9-8812-1D5116219974}"/>
              </a:ext>
            </a:extLst>
          </p:cNvPr>
          <p:cNvSpPr>
            <a:spLocks noGrp="1"/>
          </p:cNvSpPr>
          <p:nvPr>
            <p:ph type="title" hasCustomPrompt="1"/>
          </p:nvPr>
        </p:nvSpPr>
        <p:spPr>
          <a:xfrm>
            <a:off x="429450" y="216000"/>
            <a:ext cx="11332338" cy="432000"/>
          </a:xfrm>
        </p:spPr>
        <p:txBody>
          <a:bodyPr lIns="0" tIns="0" rIns="0" bIns="0" anchor="t">
            <a:noAutofit/>
          </a:bodyPr>
          <a:lstStyle>
            <a:lvl1pPr>
              <a:defRPr sz="4400">
                <a:solidFill>
                  <a:schemeClr val="bg2"/>
                </a:solidFill>
              </a:defRPr>
            </a:lvl1pPr>
          </a:lstStyle>
          <a:p>
            <a:r>
              <a:rPr lang="en-US" dirty="0"/>
              <a:t>Type title, </a:t>
            </a:r>
            <a:r>
              <a:rPr lang="en-US" dirty="0" err="1"/>
              <a:t>eg</a:t>
            </a:r>
            <a:r>
              <a:rPr lang="en-US" dirty="0"/>
              <a:t> Introduction</a:t>
            </a:r>
          </a:p>
        </p:txBody>
      </p:sp>
      <p:pic>
        <p:nvPicPr>
          <p:cNvPr id="6" name="Picture 5" descr="Logo&#10;&#10;Description automatically generated">
            <a:extLst>
              <a:ext uri="{FF2B5EF4-FFF2-40B4-BE49-F238E27FC236}">
                <a16:creationId xmlns:a16="http://schemas.microsoft.com/office/drawing/2014/main" id="{17F16332-FAA1-45B5-B66F-1BECB2D0DA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76278" y="6282000"/>
            <a:ext cx="1122575" cy="360000"/>
          </a:xfrm>
          <a:prstGeom prst="rect">
            <a:avLst/>
          </a:prstGeom>
        </p:spPr>
      </p:pic>
      <p:sp>
        <p:nvSpPr>
          <p:cNvPr id="7" name="Rectangle 6">
            <a:extLst>
              <a:ext uri="{FF2B5EF4-FFF2-40B4-BE49-F238E27FC236}">
                <a16:creationId xmlns:a16="http://schemas.microsoft.com/office/drawing/2014/main" id="{52EC1263-37E3-45B1-AB51-840C495E3D25}"/>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P26</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552724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27">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D4796E-0B4B-4E03-AD92-D3D110EC7D9D}"/>
              </a:ext>
            </a:extLst>
          </p:cNvPr>
          <p:cNvSpPr/>
          <p:nvPr userDrawn="1"/>
        </p:nvSpPr>
        <p:spPr>
          <a:xfrm>
            <a:off x="0" y="6507494"/>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8" name="Picture Placeholder 7">
            <a:extLst>
              <a:ext uri="{FF2B5EF4-FFF2-40B4-BE49-F238E27FC236}">
                <a16:creationId xmlns:a16="http://schemas.microsoft.com/office/drawing/2014/main" id="{65BEDDCE-33B2-493A-BB9C-B968DE8DDABD}"/>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183557 h 6858000"/>
              <a:gd name="connsiteX3" fmla="*/ 929177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5183557"/>
                </a:lnTo>
                <a:lnTo>
                  <a:pt x="9291778" y="6858000"/>
                </a:lnTo>
                <a:lnTo>
                  <a:pt x="0" y="6858000"/>
                </a:lnTo>
                <a:close/>
              </a:path>
            </a:pathLst>
          </a:custGeom>
        </p:spPr>
        <p:txBody>
          <a:bodyPr wrap="square">
            <a:noAutofit/>
          </a:bodyPr>
          <a:lstStyle>
            <a:lvl1pPr>
              <a:defRPr>
                <a:solidFill>
                  <a:schemeClr val="accent3"/>
                </a:solidFill>
              </a:defRPr>
            </a:lvl1pPr>
          </a:lstStyle>
          <a:p>
            <a:r>
              <a:rPr lang="en-US" dirty="0"/>
              <a:t>Click icon to add picture</a:t>
            </a:r>
            <a:endParaRPr lang="en-GB" dirty="0"/>
          </a:p>
        </p:txBody>
      </p:sp>
      <p:sp>
        <p:nvSpPr>
          <p:cNvPr id="15" name="Title 1">
            <a:extLst>
              <a:ext uri="{FF2B5EF4-FFF2-40B4-BE49-F238E27FC236}">
                <a16:creationId xmlns:a16="http://schemas.microsoft.com/office/drawing/2014/main" id="{861ED4AF-6BE7-49D9-8812-1D5116219974}"/>
              </a:ext>
            </a:extLst>
          </p:cNvPr>
          <p:cNvSpPr>
            <a:spLocks noGrp="1"/>
          </p:cNvSpPr>
          <p:nvPr>
            <p:ph type="title" hasCustomPrompt="1"/>
          </p:nvPr>
        </p:nvSpPr>
        <p:spPr>
          <a:xfrm>
            <a:off x="429450" y="216000"/>
            <a:ext cx="11332338" cy="432000"/>
          </a:xfrm>
        </p:spPr>
        <p:txBody>
          <a:bodyPr lIns="0" tIns="0" rIns="0" bIns="0" anchor="t">
            <a:noAutofit/>
          </a:bodyPr>
          <a:lstStyle>
            <a:lvl1pPr>
              <a:defRPr sz="4400">
                <a:solidFill>
                  <a:schemeClr val="bg2"/>
                </a:solidFill>
              </a:defRPr>
            </a:lvl1pPr>
          </a:lstStyle>
          <a:p>
            <a:r>
              <a:rPr lang="en-US" dirty="0"/>
              <a:t>Type title, </a:t>
            </a:r>
            <a:r>
              <a:rPr lang="en-US" dirty="0" err="1"/>
              <a:t>eg</a:t>
            </a:r>
            <a:r>
              <a:rPr lang="en-US" dirty="0"/>
              <a:t> Introduction</a:t>
            </a:r>
          </a:p>
        </p:txBody>
      </p:sp>
      <p:pic>
        <p:nvPicPr>
          <p:cNvPr id="6" name="Picture 5" descr="Logo&#10;&#10;Description automatically generated">
            <a:extLst>
              <a:ext uri="{FF2B5EF4-FFF2-40B4-BE49-F238E27FC236}">
                <a16:creationId xmlns:a16="http://schemas.microsoft.com/office/drawing/2014/main" id="{091A9EA5-66E7-4C14-9142-A55E93AC441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76278" y="6282000"/>
            <a:ext cx="1122575" cy="360000"/>
          </a:xfrm>
          <a:prstGeom prst="rect">
            <a:avLst/>
          </a:prstGeom>
        </p:spPr>
      </p:pic>
      <p:sp>
        <p:nvSpPr>
          <p:cNvPr id="7" name="Rectangle 6">
            <a:extLst>
              <a:ext uri="{FF2B5EF4-FFF2-40B4-BE49-F238E27FC236}">
                <a16:creationId xmlns:a16="http://schemas.microsoft.com/office/drawing/2014/main" id="{6035632C-8611-42D5-B23D-3A8B23FC4E86}"/>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P27</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624863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2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ADBA33-E92F-4BDF-98F7-E37631BC4DAE}"/>
              </a:ext>
            </a:extLst>
          </p:cNvPr>
          <p:cNvSpPr/>
          <p:nvPr userDrawn="1"/>
        </p:nvSpPr>
        <p:spPr>
          <a:xfrm>
            <a:off x="0" y="6504317"/>
            <a:ext cx="1000664" cy="350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7" name="Picture Placeholder 6">
            <a:extLst>
              <a:ext uri="{FF2B5EF4-FFF2-40B4-BE49-F238E27FC236}">
                <a16:creationId xmlns:a16="http://schemas.microsoft.com/office/drawing/2014/main" id="{B09C1102-E874-4E96-BB1B-CFCC2F693E28}"/>
              </a:ext>
            </a:extLst>
          </p:cNvPr>
          <p:cNvSpPr>
            <a:spLocks noGrp="1"/>
          </p:cNvSpPr>
          <p:nvPr>
            <p:ph type="pic" sz="quarter" idx="10"/>
          </p:nvPr>
        </p:nvSpPr>
        <p:spPr>
          <a:xfrm>
            <a:off x="-3176" y="1"/>
            <a:ext cx="11260847" cy="6857999"/>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15240 h 5158740"/>
              <a:gd name="connsiteX1" fmla="*/ 4572000 w 9144000"/>
              <a:gd name="connsiteY1" fmla="*/ 0 h 5158740"/>
              <a:gd name="connsiteX2" fmla="*/ 9144000 w 9144000"/>
              <a:gd name="connsiteY2" fmla="*/ 15240 h 5158740"/>
              <a:gd name="connsiteX3" fmla="*/ 9144000 w 9144000"/>
              <a:gd name="connsiteY3" fmla="*/ 5158740 h 5158740"/>
              <a:gd name="connsiteX4" fmla="*/ 0 w 9144000"/>
              <a:gd name="connsiteY4" fmla="*/ 5158740 h 5158740"/>
              <a:gd name="connsiteX5" fmla="*/ 0 w 9144000"/>
              <a:gd name="connsiteY5" fmla="*/ 15240 h 5158740"/>
              <a:gd name="connsiteX0" fmla="*/ 2381 w 9146381"/>
              <a:gd name="connsiteY0" fmla="*/ 15240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6" fmla="*/ 2381 w 9146381"/>
              <a:gd name="connsiteY6" fmla="*/ 15240 h 5158740"/>
              <a:gd name="connsiteX0" fmla="*/ 0 w 9146381"/>
              <a:gd name="connsiteY0" fmla="*/ 2648631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0" fmla="*/ 0 w 9146381"/>
              <a:gd name="connsiteY0" fmla="*/ 2648631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0" fmla="*/ 0 w 9146381"/>
              <a:gd name="connsiteY0" fmla="*/ 2648631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0" fmla="*/ 0 w 9152866"/>
              <a:gd name="connsiteY0" fmla="*/ 2652904 h 5163013"/>
              <a:gd name="connsiteX1" fmla="*/ 4574381 w 9152866"/>
              <a:gd name="connsiteY1" fmla="*/ 4273 h 5163013"/>
              <a:gd name="connsiteX2" fmla="*/ 9152866 w 9152866"/>
              <a:gd name="connsiteY2" fmla="*/ 0 h 5163013"/>
              <a:gd name="connsiteX3" fmla="*/ 9146381 w 9152866"/>
              <a:gd name="connsiteY3" fmla="*/ 5163013 h 5163013"/>
              <a:gd name="connsiteX4" fmla="*/ 2381 w 9152866"/>
              <a:gd name="connsiteY4" fmla="*/ 5163013 h 5163013"/>
              <a:gd name="connsiteX5" fmla="*/ 0 w 9152866"/>
              <a:gd name="connsiteY5" fmla="*/ 2652904 h 5163013"/>
              <a:gd name="connsiteX0" fmla="*/ 0 w 9146385"/>
              <a:gd name="connsiteY0" fmla="*/ 2648631 h 5158740"/>
              <a:gd name="connsiteX1" fmla="*/ 4574381 w 9146385"/>
              <a:gd name="connsiteY1" fmla="*/ 0 h 5158740"/>
              <a:gd name="connsiteX2" fmla="*/ 8445635 w 9146385"/>
              <a:gd name="connsiteY2" fmla="*/ 2892 h 5158740"/>
              <a:gd name="connsiteX3" fmla="*/ 9146381 w 9146385"/>
              <a:gd name="connsiteY3" fmla="*/ 5158740 h 5158740"/>
              <a:gd name="connsiteX4" fmla="*/ 2381 w 9146385"/>
              <a:gd name="connsiteY4" fmla="*/ 5158740 h 5158740"/>
              <a:gd name="connsiteX5" fmla="*/ 0 w 9146385"/>
              <a:gd name="connsiteY5"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2006 w 8445635"/>
              <a:gd name="connsiteY3" fmla="*/ 5158740 h 5158740"/>
              <a:gd name="connsiteX4" fmla="*/ 2381 w 8445635"/>
              <a:gd name="connsiteY4" fmla="*/ 5158740 h 5158740"/>
              <a:gd name="connsiteX5" fmla="*/ 0 w 8445635"/>
              <a:gd name="connsiteY5" fmla="*/ 2648631 h 5158740"/>
              <a:gd name="connsiteX0" fmla="*/ 0 w 9058302"/>
              <a:gd name="connsiteY0" fmla="*/ 2648631 h 5158740"/>
              <a:gd name="connsiteX1" fmla="*/ 4574381 w 9058302"/>
              <a:gd name="connsiteY1" fmla="*/ 0 h 5158740"/>
              <a:gd name="connsiteX2" fmla="*/ 8445635 w 9058302"/>
              <a:gd name="connsiteY2" fmla="*/ 2892 h 5158740"/>
              <a:gd name="connsiteX3" fmla="*/ 8439151 w 9058302"/>
              <a:gd name="connsiteY3" fmla="*/ 3295861 h 5158740"/>
              <a:gd name="connsiteX4" fmla="*/ 8432006 w 9058302"/>
              <a:gd name="connsiteY4" fmla="*/ 5158740 h 5158740"/>
              <a:gd name="connsiteX5" fmla="*/ 2381 w 9058302"/>
              <a:gd name="connsiteY5" fmla="*/ 5158740 h 5158740"/>
              <a:gd name="connsiteX6" fmla="*/ 0 w 9058302"/>
              <a:gd name="connsiteY6" fmla="*/ 2648631 h 5158740"/>
              <a:gd name="connsiteX0" fmla="*/ 0 w 9058302"/>
              <a:gd name="connsiteY0" fmla="*/ 2648631 h 5158740"/>
              <a:gd name="connsiteX1" fmla="*/ 4574381 w 9058302"/>
              <a:gd name="connsiteY1" fmla="*/ 0 h 5158740"/>
              <a:gd name="connsiteX2" fmla="*/ 8445635 w 9058302"/>
              <a:gd name="connsiteY2" fmla="*/ 2892 h 5158740"/>
              <a:gd name="connsiteX3" fmla="*/ 8439151 w 9058302"/>
              <a:gd name="connsiteY3" fmla="*/ 3295861 h 5158740"/>
              <a:gd name="connsiteX4" fmla="*/ 8432006 w 9058302"/>
              <a:gd name="connsiteY4" fmla="*/ 5158740 h 5158740"/>
              <a:gd name="connsiteX5" fmla="*/ 2381 w 9058302"/>
              <a:gd name="connsiteY5" fmla="*/ 5158740 h 5158740"/>
              <a:gd name="connsiteX6" fmla="*/ 0 w 9058302"/>
              <a:gd name="connsiteY6"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2006 w 8445635"/>
              <a:gd name="connsiteY4" fmla="*/ 5158740 h 5158740"/>
              <a:gd name="connsiteX5" fmla="*/ 2381 w 8445635"/>
              <a:gd name="connsiteY5" fmla="*/ 5158740 h 5158740"/>
              <a:gd name="connsiteX6" fmla="*/ 0 w 8445635"/>
              <a:gd name="connsiteY6" fmla="*/ 2648631 h 5158740"/>
              <a:gd name="connsiteX0" fmla="*/ 0 w 9057946"/>
              <a:gd name="connsiteY0" fmla="*/ 2648631 h 5158740"/>
              <a:gd name="connsiteX1" fmla="*/ 4574381 w 9057946"/>
              <a:gd name="connsiteY1" fmla="*/ 0 h 5158740"/>
              <a:gd name="connsiteX2" fmla="*/ 8445635 w 9057946"/>
              <a:gd name="connsiteY2" fmla="*/ 2892 h 5158740"/>
              <a:gd name="connsiteX3" fmla="*/ 8439151 w 9057946"/>
              <a:gd name="connsiteY3" fmla="*/ 3295861 h 5158740"/>
              <a:gd name="connsiteX4" fmla="*/ 8437365 w 9057946"/>
              <a:gd name="connsiteY4" fmla="*/ 3537678 h 5158740"/>
              <a:gd name="connsiteX5" fmla="*/ 8432006 w 9057946"/>
              <a:gd name="connsiteY5" fmla="*/ 5158740 h 5158740"/>
              <a:gd name="connsiteX6" fmla="*/ 2381 w 9057946"/>
              <a:gd name="connsiteY6" fmla="*/ 5158740 h 5158740"/>
              <a:gd name="connsiteX7" fmla="*/ 0 w 9057946"/>
              <a:gd name="connsiteY7"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8432006 w 8445635"/>
              <a:gd name="connsiteY5" fmla="*/ 5158740 h 5158740"/>
              <a:gd name="connsiteX6" fmla="*/ 2381 w 8445635"/>
              <a:gd name="connsiteY6" fmla="*/ 5158740 h 5158740"/>
              <a:gd name="connsiteX7" fmla="*/ 0 w 8445635"/>
              <a:gd name="connsiteY7"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8432006 w 8445635"/>
              <a:gd name="connsiteY5" fmla="*/ 5158740 h 5158740"/>
              <a:gd name="connsiteX6" fmla="*/ 5601296 w 8445635"/>
              <a:gd name="connsiteY6" fmla="*/ 5158740 h 5158740"/>
              <a:gd name="connsiteX7" fmla="*/ 2381 w 8445635"/>
              <a:gd name="connsiteY7" fmla="*/ 5158740 h 5158740"/>
              <a:gd name="connsiteX8" fmla="*/ 0 w 8445635"/>
              <a:gd name="connsiteY8"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5601296 w 8445635"/>
              <a:gd name="connsiteY5" fmla="*/ 5158740 h 5158740"/>
              <a:gd name="connsiteX6" fmla="*/ 2381 w 8445635"/>
              <a:gd name="connsiteY6" fmla="*/ 5158740 h 5158740"/>
              <a:gd name="connsiteX7" fmla="*/ 0 w 8445635"/>
              <a:gd name="connsiteY7"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5601296 w 8445635"/>
              <a:gd name="connsiteY5" fmla="*/ 5158740 h 5158740"/>
              <a:gd name="connsiteX6" fmla="*/ 2381 w 8445635"/>
              <a:gd name="connsiteY6" fmla="*/ 5158740 h 5158740"/>
              <a:gd name="connsiteX7" fmla="*/ 0 w 8445635"/>
              <a:gd name="connsiteY7" fmla="*/ 2648631 h 515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635" h="5158740">
                <a:moveTo>
                  <a:pt x="0" y="2648631"/>
                </a:moveTo>
                <a:lnTo>
                  <a:pt x="4574381" y="0"/>
                </a:lnTo>
                <a:lnTo>
                  <a:pt x="8445635" y="2892"/>
                </a:lnTo>
                <a:cubicBezTo>
                  <a:pt x="8443474" y="1100548"/>
                  <a:pt x="8441312" y="2198205"/>
                  <a:pt x="8439151" y="3295861"/>
                </a:cubicBezTo>
                <a:cubicBezTo>
                  <a:pt x="8437773" y="3884992"/>
                  <a:pt x="8438556" y="3227198"/>
                  <a:pt x="8437365" y="3537678"/>
                </a:cubicBezTo>
                <a:lnTo>
                  <a:pt x="5601296" y="5158740"/>
                </a:lnTo>
                <a:lnTo>
                  <a:pt x="2381" y="5158740"/>
                </a:lnTo>
                <a:cubicBezTo>
                  <a:pt x="1587" y="4322037"/>
                  <a:pt x="794" y="3485334"/>
                  <a:pt x="0" y="2648631"/>
                </a:cubicBezTo>
                <a:close/>
              </a:path>
            </a:pathLst>
          </a:custGeom>
        </p:spPr>
        <p:txBody>
          <a:bodyPr/>
          <a:lstStyle/>
          <a:p>
            <a:r>
              <a:rPr lang="en-US" dirty="0"/>
              <a:t>Click icon to add picture</a:t>
            </a:r>
            <a:endParaRPr lang="en-GB" dirty="0"/>
          </a:p>
        </p:txBody>
      </p:sp>
      <p:pic>
        <p:nvPicPr>
          <p:cNvPr id="4" name="Picture 3" descr="Shape&#10;&#10;Description automatically generated with medium confidence">
            <a:extLst>
              <a:ext uri="{FF2B5EF4-FFF2-40B4-BE49-F238E27FC236}">
                <a16:creationId xmlns:a16="http://schemas.microsoft.com/office/drawing/2014/main" id="{2B7164C6-623B-4A7F-87DC-9A0EEF1836C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6" name="Rectangle 5">
            <a:extLst>
              <a:ext uri="{FF2B5EF4-FFF2-40B4-BE49-F238E27FC236}">
                <a16:creationId xmlns:a16="http://schemas.microsoft.com/office/drawing/2014/main" id="{1C3AFE22-F373-4DED-A27C-85C8662C3FEB}"/>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P28</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31435332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29">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81D718-D2CA-4A21-84BE-C8C9FC9A7062}"/>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7" name="Picture Placeholder 6">
            <a:extLst>
              <a:ext uri="{FF2B5EF4-FFF2-40B4-BE49-F238E27FC236}">
                <a16:creationId xmlns:a16="http://schemas.microsoft.com/office/drawing/2014/main" id="{B09C1102-E874-4E96-BB1B-CFCC2F693E28}"/>
              </a:ext>
            </a:extLst>
          </p:cNvPr>
          <p:cNvSpPr>
            <a:spLocks noGrp="1"/>
          </p:cNvSpPr>
          <p:nvPr>
            <p:ph type="pic" sz="quarter" idx="10"/>
          </p:nvPr>
        </p:nvSpPr>
        <p:spPr>
          <a:xfrm>
            <a:off x="-3176" y="1"/>
            <a:ext cx="11260847" cy="6857999"/>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15240 h 5158740"/>
              <a:gd name="connsiteX1" fmla="*/ 4572000 w 9144000"/>
              <a:gd name="connsiteY1" fmla="*/ 0 h 5158740"/>
              <a:gd name="connsiteX2" fmla="*/ 9144000 w 9144000"/>
              <a:gd name="connsiteY2" fmla="*/ 15240 h 5158740"/>
              <a:gd name="connsiteX3" fmla="*/ 9144000 w 9144000"/>
              <a:gd name="connsiteY3" fmla="*/ 5158740 h 5158740"/>
              <a:gd name="connsiteX4" fmla="*/ 0 w 9144000"/>
              <a:gd name="connsiteY4" fmla="*/ 5158740 h 5158740"/>
              <a:gd name="connsiteX5" fmla="*/ 0 w 9144000"/>
              <a:gd name="connsiteY5" fmla="*/ 15240 h 5158740"/>
              <a:gd name="connsiteX0" fmla="*/ 2381 w 9146381"/>
              <a:gd name="connsiteY0" fmla="*/ 15240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6" fmla="*/ 2381 w 9146381"/>
              <a:gd name="connsiteY6" fmla="*/ 15240 h 5158740"/>
              <a:gd name="connsiteX0" fmla="*/ 0 w 9146381"/>
              <a:gd name="connsiteY0" fmla="*/ 2648631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0" fmla="*/ 0 w 9146381"/>
              <a:gd name="connsiteY0" fmla="*/ 2648631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0" fmla="*/ 0 w 9146381"/>
              <a:gd name="connsiteY0" fmla="*/ 2648631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0" fmla="*/ 0 w 9152866"/>
              <a:gd name="connsiteY0" fmla="*/ 2652904 h 5163013"/>
              <a:gd name="connsiteX1" fmla="*/ 4574381 w 9152866"/>
              <a:gd name="connsiteY1" fmla="*/ 4273 h 5163013"/>
              <a:gd name="connsiteX2" fmla="*/ 9152866 w 9152866"/>
              <a:gd name="connsiteY2" fmla="*/ 0 h 5163013"/>
              <a:gd name="connsiteX3" fmla="*/ 9146381 w 9152866"/>
              <a:gd name="connsiteY3" fmla="*/ 5163013 h 5163013"/>
              <a:gd name="connsiteX4" fmla="*/ 2381 w 9152866"/>
              <a:gd name="connsiteY4" fmla="*/ 5163013 h 5163013"/>
              <a:gd name="connsiteX5" fmla="*/ 0 w 9152866"/>
              <a:gd name="connsiteY5" fmla="*/ 2652904 h 5163013"/>
              <a:gd name="connsiteX0" fmla="*/ 0 w 9146385"/>
              <a:gd name="connsiteY0" fmla="*/ 2648631 h 5158740"/>
              <a:gd name="connsiteX1" fmla="*/ 4574381 w 9146385"/>
              <a:gd name="connsiteY1" fmla="*/ 0 h 5158740"/>
              <a:gd name="connsiteX2" fmla="*/ 8445635 w 9146385"/>
              <a:gd name="connsiteY2" fmla="*/ 2892 h 5158740"/>
              <a:gd name="connsiteX3" fmla="*/ 9146381 w 9146385"/>
              <a:gd name="connsiteY3" fmla="*/ 5158740 h 5158740"/>
              <a:gd name="connsiteX4" fmla="*/ 2381 w 9146385"/>
              <a:gd name="connsiteY4" fmla="*/ 5158740 h 5158740"/>
              <a:gd name="connsiteX5" fmla="*/ 0 w 9146385"/>
              <a:gd name="connsiteY5"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2006 w 8445635"/>
              <a:gd name="connsiteY3" fmla="*/ 5158740 h 5158740"/>
              <a:gd name="connsiteX4" fmla="*/ 2381 w 8445635"/>
              <a:gd name="connsiteY4" fmla="*/ 5158740 h 5158740"/>
              <a:gd name="connsiteX5" fmla="*/ 0 w 8445635"/>
              <a:gd name="connsiteY5" fmla="*/ 2648631 h 5158740"/>
              <a:gd name="connsiteX0" fmla="*/ 0 w 9058302"/>
              <a:gd name="connsiteY0" fmla="*/ 2648631 h 5158740"/>
              <a:gd name="connsiteX1" fmla="*/ 4574381 w 9058302"/>
              <a:gd name="connsiteY1" fmla="*/ 0 h 5158740"/>
              <a:gd name="connsiteX2" fmla="*/ 8445635 w 9058302"/>
              <a:gd name="connsiteY2" fmla="*/ 2892 h 5158740"/>
              <a:gd name="connsiteX3" fmla="*/ 8439151 w 9058302"/>
              <a:gd name="connsiteY3" fmla="*/ 3295861 h 5158740"/>
              <a:gd name="connsiteX4" fmla="*/ 8432006 w 9058302"/>
              <a:gd name="connsiteY4" fmla="*/ 5158740 h 5158740"/>
              <a:gd name="connsiteX5" fmla="*/ 2381 w 9058302"/>
              <a:gd name="connsiteY5" fmla="*/ 5158740 h 5158740"/>
              <a:gd name="connsiteX6" fmla="*/ 0 w 9058302"/>
              <a:gd name="connsiteY6" fmla="*/ 2648631 h 5158740"/>
              <a:gd name="connsiteX0" fmla="*/ 0 w 9058302"/>
              <a:gd name="connsiteY0" fmla="*/ 2648631 h 5158740"/>
              <a:gd name="connsiteX1" fmla="*/ 4574381 w 9058302"/>
              <a:gd name="connsiteY1" fmla="*/ 0 h 5158740"/>
              <a:gd name="connsiteX2" fmla="*/ 8445635 w 9058302"/>
              <a:gd name="connsiteY2" fmla="*/ 2892 h 5158740"/>
              <a:gd name="connsiteX3" fmla="*/ 8439151 w 9058302"/>
              <a:gd name="connsiteY3" fmla="*/ 3295861 h 5158740"/>
              <a:gd name="connsiteX4" fmla="*/ 8432006 w 9058302"/>
              <a:gd name="connsiteY4" fmla="*/ 5158740 h 5158740"/>
              <a:gd name="connsiteX5" fmla="*/ 2381 w 9058302"/>
              <a:gd name="connsiteY5" fmla="*/ 5158740 h 5158740"/>
              <a:gd name="connsiteX6" fmla="*/ 0 w 9058302"/>
              <a:gd name="connsiteY6"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2006 w 8445635"/>
              <a:gd name="connsiteY4" fmla="*/ 5158740 h 5158740"/>
              <a:gd name="connsiteX5" fmla="*/ 2381 w 8445635"/>
              <a:gd name="connsiteY5" fmla="*/ 5158740 h 5158740"/>
              <a:gd name="connsiteX6" fmla="*/ 0 w 8445635"/>
              <a:gd name="connsiteY6" fmla="*/ 2648631 h 5158740"/>
              <a:gd name="connsiteX0" fmla="*/ 0 w 9057946"/>
              <a:gd name="connsiteY0" fmla="*/ 2648631 h 5158740"/>
              <a:gd name="connsiteX1" fmla="*/ 4574381 w 9057946"/>
              <a:gd name="connsiteY1" fmla="*/ 0 h 5158740"/>
              <a:gd name="connsiteX2" fmla="*/ 8445635 w 9057946"/>
              <a:gd name="connsiteY2" fmla="*/ 2892 h 5158740"/>
              <a:gd name="connsiteX3" fmla="*/ 8439151 w 9057946"/>
              <a:gd name="connsiteY3" fmla="*/ 3295861 h 5158740"/>
              <a:gd name="connsiteX4" fmla="*/ 8437365 w 9057946"/>
              <a:gd name="connsiteY4" fmla="*/ 3537678 h 5158740"/>
              <a:gd name="connsiteX5" fmla="*/ 8432006 w 9057946"/>
              <a:gd name="connsiteY5" fmla="*/ 5158740 h 5158740"/>
              <a:gd name="connsiteX6" fmla="*/ 2381 w 9057946"/>
              <a:gd name="connsiteY6" fmla="*/ 5158740 h 5158740"/>
              <a:gd name="connsiteX7" fmla="*/ 0 w 9057946"/>
              <a:gd name="connsiteY7"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8432006 w 8445635"/>
              <a:gd name="connsiteY5" fmla="*/ 5158740 h 5158740"/>
              <a:gd name="connsiteX6" fmla="*/ 2381 w 8445635"/>
              <a:gd name="connsiteY6" fmla="*/ 5158740 h 5158740"/>
              <a:gd name="connsiteX7" fmla="*/ 0 w 8445635"/>
              <a:gd name="connsiteY7"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8432006 w 8445635"/>
              <a:gd name="connsiteY5" fmla="*/ 5158740 h 5158740"/>
              <a:gd name="connsiteX6" fmla="*/ 5601296 w 8445635"/>
              <a:gd name="connsiteY6" fmla="*/ 5158740 h 5158740"/>
              <a:gd name="connsiteX7" fmla="*/ 2381 w 8445635"/>
              <a:gd name="connsiteY7" fmla="*/ 5158740 h 5158740"/>
              <a:gd name="connsiteX8" fmla="*/ 0 w 8445635"/>
              <a:gd name="connsiteY8"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5601296 w 8445635"/>
              <a:gd name="connsiteY5" fmla="*/ 5158740 h 5158740"/>
              <a:gd name="connsiteX6" fmla="*/ 2381 w 8445635"/>
              <a:gd name="connsiteY6" fmla="*/ 5158740 h 5158740"/>
              <a:gd name="connsiteX7" fmla="*/ 0 w 8445635"/>
              <a:gd name="connsiteY7"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5601296 w 8445635"/>
              <a:gd name="connsiteY5" fmla="*/ 5158740 h 5158740"/>
              <a:gd name="connsiteX6" fmla="*/ 2381 w 8445635"/>
              <a:gd name="connsiteY6" fmla="*/ 5158740 h 5158740"/>
              <a:gd name="connsiteX7" fmla="*/ 0 w 8445635"/>
              <a:gd name="connsiteY7" fmla="*/ 2648631 h 515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635" h="5158740">
                <a:moveTo>
                  <a:pt x="0" y="2648631"/>
                </a:moveTo>
                <a:lnTo>
                  <a:pt x="4574381" y="0"/>
                </a:lnTo>
                <a:lnTo>
                  <a:pt x="8445635" y="2892"/>
                </a:lnTo>
                <a:cubicBezTo>
                  <a:pt x="8443474" y="1100548"/>
                  <a:pt x="8441312" y="2198205"/>
                  <a:pt x="8439151" y="3295861"/>
                </a:cubicBezTo>
                <a:cubicBezTo>
                  <a:pt x="8437773" y="3884992"/>
                  <a:pt x="8438556" y="3227198"/>
                  <a:pt x="8437365" y="3537678"/>
                </a:cubicBezTo>
                <a:lnTo>
                  <a:pt x="5601296" y="5158740"/>
                </a:lnTo>
                <a:lnTo>
                  <a:pt x="2381" y="5158740"/>
                </a:lnTo>
                <a:cubicBezTo>
                  <a:pt x="1587" y="4322037"/>
                  <a:pt x="794" y="3485334"/>
                  <a:pt x="0" y="2648631"/>
                </a:cubicBezTo>
                <a:close/>
              </a:path>
            </a:pathLst>
          </a:custGeom>
        </p:spPr>
        <p:txBody>
          <a:bodyPr/>
          <a:lstStyle>
            <a:lvl1pPr>
              <a:defRPr>
                <a:solidFill>
                  <a:schemeClr val="bg1"/>
                </a:solidFill>
              </a:defRPr>
            </a:lvl1pPr>
          </a:lstStyle>
          <a:p>
            <a:r>
              <a:rPr lang="en-US" dirty="0"/>
              <a:t>Click icon to add picture</a:t>
            </a:r>
            <a:endParaRPr lang="en-GB" dirty="0"/>
          </a:p>
        </p:txBody>
      </p:sp>
      <p:pic>
        <p:nvPicPr>
          <p:cNvPr id="5" name="Picture 4" descr="A picture containing graphical user interface&#10;&#10;Description automatically generated">
            <a:extLst>
              <a:ext uri="{FF2B5EF4-FFF2-40B4-BE49-F238E27FC236}">
                <a16:creationId xmlns:a16="http://schemas.microsoft.com/office/drawing/2014/main" id="{312328B4-D893-48DD-88D1-89FE0AE8C5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6" name="Rectangle 5">
            <a:extLst>
              <a:ext uri="{FF2B5EF4-FFF2-40B4-BE49-F238E27FC236}">
                <a16:creationId xmlns:a16="http://schemas.microsoft.com/office/drawing/2014/main" id="{D02700A2-F42A-469E-9D48-9580399143ED}"/>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P29</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70607985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30">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9A6A18-E33A-4CCB-9768-149BFA36E609}"/>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7" name="Picture Placeholder 6">
            <a:extLst>
              <a:ext uri="{FF2B5EF4-FFF2-40B4-BE49-F238E27FC236}">
                <a16:creationId xmlns:a16="http://schemas.microsoft.com/office/drawing/2014/main" id="{B09C1102-E874-4E96-BB1B-CFCC2F693E28}"/>
              </a:ext>
            </a:extLst>
          </p:cNvPr>
          <p:cNvSpPr>
            <a:spLocks noGrp="1"/>
          </p:cNvSpPr>
          <p:nvPr>
            <p:ph type="pic" sz="quarter" idx="10"/>
          </p:nvPr>
        </p:nvSpPr>
        <p:spPr>
          <a:xfrm>
            <a:off x="-3176" y="1"/>
            <a:ext cx="11260847" cy="6857999"/>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15240 h 5158740"/>
              <a:gd name="connsiteX1" fmla="*/ 4572000 w 9144000"/>
              <a:gd name="connsiteY1" fmla="*/ 0 h 5158740"/>
              <a:gd name="connsiteX2" fmla="*/ 9144000 w 9144000"/>
              <a:gd name="connsiteY2" fmla="*/ 15240 h 5158740"/>
              <a:gd name="connsiteX3" fmla="*/ 9144000 w 9144000"/>
              <a:gd name="connsiteY3" fmla="*/ 5158740 h 5158740"/>
              <a:gd name="connsiteX4" fmla="*/ 0 w 9144000"/>
              <a:gd name="connsiteY4" fmla="*/ 5158740 h 5158740"/>
              <a:gd name="connsiteX5" fmla="*/ 0 w 9144000"/>
              <a:gd name="connsiteY5" fmla="*/ 15240 h 5158740"/>
              <a:gd name="connsiteX0" fmla="*/ 2381 w 9146381"/>
              <a:gd name="connsiteY0" fmla="*/ 15240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6" fmla="*/ 2381 w 9146381"/>
              <a:gd name="connsiteY6" fmla="*/ 15240 h 5158740"/>
              <a:gd name="connsiteX0" fmla="*/ 0 w 9146381"/>
              <a:gd name="connsiteY0" fmla="*/ 2648631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0" fmla="*/ 0 w 9146381"/>
              <a:gd name="connsiteY0" fmla="*/ 2648631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0" fmla="*/ 0 w 9146381"/>
              <a:gd name="connsiteY0" fmla="*/ 2648631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0" fmla="*/ 0 w 9152866"/>
              <a:gd name="connsiteY0" fmla="*/ 2652904 h 5163013"/>
              <a:gd name="connsiteX1" fmla="*/ 4574381 w 9152866"/>
              <a:gd name="connsiteY1" fmla="*/ 4273 h 5163013"/>
              <a:gd name="connsiteX2" fmla="*/ 9152866 w 9152866"/>
              <a:gd name="connsiteY2" fmla="*/ 0 h 5163013"/>
              <a:gd name="connsiteX3" fmla="*/ 9146381 w 9152866"/>
              <a:gd name="connsiteY3" fmla="*/ 5163013 h 5163013"/>
              <a:gd name="connsiteX4" fmla="*/ 2381 w 9152866"/>
              <a:gd name="connsiteY4" fmla="*/ 5163013 h 5163013"/>
              <a:gd name="connsiteX5" fmla="*/ 0 w 9152866"/>
              <a:gd name="connsiteY5" fmla="*/ 2652904 h 5163013"/>
              <a:gd name="connsiteX0" fmla="*/ 0 w 9146385"/>
              <a:gd name="connsiteY0" fmla="*/ 2648631 h 5158740"/>
              <a:gd name="connsiteX1" fmla="*/ 4574381 w 9146385"/>
              <a:gd name="connsiteY1" fmla="*/ 0 h 5158740"/>
              <a:gd name="connsiteX2" fmla="*/ 8445635 w 9146385"/>
              <a:gd name="connsiteY2" fmla="*/ 2892 h 5158740"/>
              <a:gd name="connsiteX3" fmla="*/ 9146381 w 9146385"/>
              <a:gd name="connsiteY3" fmla="*/ 5158740 h 5158740"/>
              <a:gd name="connsiteX4" fmla="*/ 2381 w 9146385"/>
              <a:gd name="connsiteY4" fmla="*/ 5158740 h 5158740"/>
              <a:gd name="connsiteX5" fmla="*/ 0 w 9146385"/>
              <a:gd name="connsiteY5"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2006 w 8445635"/>
              <a:gd name="connsiteY3" fmla="*/ 5158740 h 5158740"/>
              <a:gd name="connsiteX4" fmla="*/ 2381 w 8445635"/>
              <a:gd name="connsiteY4" fmla="*/ 5158740 h 5158740"/>
              <a:gd name="connsiteX5" fmla="*/ 0 w 8445635"/>
              <a:gd name="connsiteY5" fmla="*/ 2648631 h 5158740"/>
              <a:gd name="connsiteX0" fmla="*/ 0 w 9058302"/>
              <a:gd name="connsiteY0" fmla="*/ 2648631 h 5158740"/>
              <a:gd name="connsiteX1" fmla="*/ 4574381 w 9058302"/>
              <a:gd name="connsiteY1" fmla="*/ 0 h 5158740"/>
              <a:gd name="connsiteX2" fmla="*/ 8445635 w 9058302"/>
              <a:gd name="connsiteY2" fmla="*/ 2892 h 5158740"/>
              <a:gd name="connsiteX3" fmla="*/ 8439151 w 9058302"/>
              <a:gd name="connsiteY3" fmla="*/ 3295861 h 5158740"/>
              <a:gd name="connsiteX4" fmla="*/ 8432006 w 9058302"/>
              <a:gd name="connsiteY4" fmla="*/ 5158740 h 5158740"/>
              <a:gd name="connsiteX5" fmla="*/ 2381 w 9058302"/>
              <a:gd name="connsiteY5" fmla="*/ 5158740 h 5158740"/>
              <a:gd name="connsiteX6" fmla="*/ 0 w 9058302"/>
              <a:gd name="connsiteY6" fmla="*/ 2648631 h 5158740"/>
              <a:gd name="connsiteX0" fmla="*/ 0 w 9058302"/>
              <a:gd name="connsiteY0" fmla="*/ 2648631 h 5158740"/>
              <a:gd name="connsiteX1" fmla="*/ 4574381 w 9058302"/>
              <a:gd name="connsiteY1" fmla="*/ 0 h 5158740"/>
              <a:gd name="connsiteX2" fmla="*/ 8445635 w 9058302"/>
              <a:gd name="connsiteY2" fmla="*/ 2892 h 5158740"/>
              <a:gd name="connsiteX3" fmla="*/ 8439151 w 9058302"/>
              <a:gd name="connsiteY3" fmla="*/ 3295861 h 5158740"/>
              <a:gd name="connsiteX4" fmla="*/ 8432006 w 9058302"/>
              <a:gd name="connsiteY4" fmla="*/ 5158740 h 5158740"/>
              <a:gd name="connsiteX5" fmla="*/ 2381 w 9058302"/>
              <a:gd name="connsiteY5" fmla="*/ 5158740 h 5158740"/>
              <a:gd name="connsiteX6" fmla="*/ 0 w 9058302"/>
              <a:gd name="connsiteY6"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2006 w 8445635"/>
              <a:gd name="connsiteY4" fmla="*/ 5158740 h 5158740"/>
              <a:gd name="connsiteX5" fmla="*/ 2381 w 8445635"/>
              <a:gd name="connsiteY5" fmla="*/ 5158740 h 5158740"/>
              <a:gd name="connsiteX6" fmla="*/ 0 w 8445635"/>
              <a:gd name="connsiteY6" fmla="*/ 2648631 h 5158740"/>
              <a:gd name="connsiteX0" fmla="*/ 0 w 9057946"/>
              <a:gd name="connsiteY0" fmla="*/ 2648631 h 5158740"/>
              <a:gd name="connsiteX1" fmla="*/ 4574381 w 9057946"/>
              <a:gd name="connsiteY1" fmla="*/ 0 h 5158740"/>
              <a:gd name="connsiteX2" fmla="*/ 8445635 w 9057946"/>
              <a:gd name="connsiteY2" fmla="*/ 2892 h 5158740"/>
              <a:gd name="connsiteX3" fmla="*/ 8439151 w 9057946"/>
              <a:gd name="connsiteY3" fmla="*/ 3295861 h 5158740"/>
              <a:gd name="connsiteX4" fmla="*/ 8437365 w 9057946"/>
              <a:gd name="connsiteY4" fmla="*/ 3537678 h 5158740"/>
              <a:gd name="connsiteX5" fmla="*/ 8432006 w 9057946"/>
              <a:gd name="connsiteY5" fmla="*/ 5158740 h 5158740"/>
              <a:gd name="connsiteX6" fmla="*/ 2381 w 9057946"/>
              <a:gd name="connsiteY6" fmla="*/ 5158740 h 5158740"/>
              <a:gd name="connsiteX7" fmla="*/ 0 w 9057946"/>
              <a:gd name="connsiteY7"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8432006 w 8445635"/>
              <a:gd name="connsiteY5" fmla="*/ 5158740 h 5158740"/>
              <a:gd name="connsiteX6" fmla="*/ 2381 w 8445635"/>
              <a:gd name="connsiteY6" fmla="*/ 5158740 h 5158740"/>
              <a:gd name="connsiteX7" fmla="*/ 0 w 8445635"/>
              <a:gd name="connsiteY7"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8432006 w 8445635"/>
              <a:gd name="connsiteY5" fmla="*/ 5158740 h 5158740"/>
              <a:gd name="connsiteX6" fmla="*/ 5601296 w 8445635"/>
              <a:gd name="connsiteY6" fmla="*/ 5158740 h 5158740"/>
              <a:gd name="connsiteX7" fmla="*/ 2381 w 8445635"/>
              <a:gd name="connsiteY7" fmla="*/ 5158740 h 5158740"/>
              <a:gd name="connsiteX8" fmla="*/ 0 w 8445635"/>
              <a:gd name="connsiteY8"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5601296 w 8445635"/>
              <a:gd name="connsiteY5" fmla="*/ 5158740 h 5158740"/>
              <a:gd name="connsiteX6" fmla="*/ 2381 w 8445635"/>
              <a:gd name="connsiteY6" fmla="*/ 5158740 h 5158740"/>
              <a:gd name="connsiteX7" fmla="*/ 0 w 8445635"/>
              <a:gd name="connsiteY7"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5601296 w 8445635"/>
              <a:gd name="connsiteY5" fmla="*/ 5158740 h 5158740"/>
              <a:gd name="connsiteX6" fmla="*/ 2381 w 8445635"/>
              <a:gd name="connsiteY6" fmla="*/ 5158740 h 5158740"/>
              <a:gd name="connsiteX7" fmla="*/ 0 w 8445635"/>
              <a:gd name="connsiteY7" fmla="*/ 2648631 h 515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635" h="5158740">
                <a:moveTo>
                  <a:pt x="0" y="2648631"/>
                </a:moveTo>
                <a:lnTo>
                  <a:pt x="4574381" y="0"/>
                </a:lnTo>
                <a:lnTo>
                  <a:pt x="8445635" y="2892"/>
                </a:lnTo>
                <a:cubicBezTo>
                  <a:pt x="8443474" y="1100548"/>
                  <a:pt x="8441312" y="2198205"/>
                  <a:pt x="8439151" y="3295861"/>
                </a:cubicBezTo>
                <a:cubicBezTo>
                  <a:pt x="8437773" y="3884992"/>
                  <a:pt x="8438556" y="3227198"/>
                  <a:pt x="8437365" y="3537678"/>
                </a:cubicBezTo>
                <a:lnTo>
                  <a:pt x="5601296" y="5158740"/>
                </a:lnTo>
                <a:lnTo>
                  <a:pt x="2381" y="5158740"/>
                </a:lnTo>
                <a:cubicBezTo>
                  <a:pt x="1587" y="4322037"/>
                  <a:pt x="794" y="3485334"/>
                  <a:pt x="0" y="2648631"/>
                </a:cubicBezTo>
                <a:close/>
              </a:path>
            </a:pathLst>
          </a:custGeom>
        </p:spPr>
        <p:txBody>
          <a:bodyPr/>
          <a:lstStyle>
            <a:lvl1pPr>
              <a:defRPr>
                <a:solidFill>
                  <a:schemeClr val="bg1"/>
                </a:solidFill>
              </a:defRPr>
            </a:lvl1pPr>
          </a:lstStyle>
          <a:p>
            <a:r>
              <a:rPr lang="en-US" dirty="0"/>
              <a:t>Click icon to add picture</a:t>
            </a:r>
            <a:endParaRPr lang="en-GB" dirty="0"/>
          </a:p>
        </p:txBody>
      </p:sp>
      <p:pic>
        <p:nvPicPr>
          <p:cNvPr id="4" name="Picture 3" descr="Shape&#10;&#10;Description automatically generated with medium confidence">
            <a:extLst>
              <a:ext uri="{FF2B5EF4-FFF2-40B4-BE49-F238E27FC236}">
                <a16:creationId xmlns:a16="http://schemas.microsoft.com/office/drawing/2014/main" id="{EEA7AE82-0DFD-4717-A2CF-27A827354DF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6" name="Rectangle 5">
            <a:extLst>
              <a:ext uri="{FF2B5EF4-FFF2-40B4-BE49-F238E27FC236}">
                <a16:creationId xmlns:a16="http://schemas.microsoft.com/office/drawing/2014/main" id="{D6C2A646-2130-412C-812B-5CAB1DD714BE}"/>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P30</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03145215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31">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793401-8BD1-4274-89F6-7994836B2A4D}"/>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7" name="Picture Placeholder 6">
            <a:extLst>
              <a:ext uri="{FF2B5EF4-FFF2-40B4-BE49-F238E27FC236}">
                <a16:creationId xmlns:a16="http://schemas.microsoft.com/office/drawing/2014/main" id="{B09C1102-E874-4E96-BB1B-CFCC2F693E28}"/>
              </a:ext>
            </a:extLst>
          </p:cNvPr>
          <p:cNvSpPr>
            <a:spLocks noGrp="1"/>
          </p:cNvSpPr>
          <p:nvPr>
            <p:ph type="pic" sz="quarter" idx="10"/>
          </p:nvPr>
        </p:nvSpPr>
        <p:spPr>
          <a:xfrm>
            <a:off x="-3176" y="1"/>
            <a:ext cx="11260847" cy="6857999"/>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15240 h 5158740"/>
              <a:gd name="connsiteX1" fmla="*/ 4572000 w 9144000"/>
              <a:gd name="connsiteY1" fmla="*/ 0 h 5158740"/>
              <a:gd name="connsiteX2" fmla="*/ 9144000 w 9144000"/>
              <a:gd name="connsiteY2" fmla="*/ 15240 h 5158740"/>
              <a:gd name="connsiteX3" fmla="*/ 9144000 w 9144000"/>
              <a:gd name="connsiteY3" fmla="*/ 5158740 h 5158740"/>
              <a:gd name="connsiteX4" fmla="*/ 0 w 9144000"/>
              <a:gd name="connsiteY4" fmla="*/ 5158740 h 5158740"/>
              <a:gd name="connsiteX5" fmla="*/ 0 w 9144000"/>
              <a:gd name="connsiteY5" fmla="*/ 15240 h 5158740"/>
              <a:gd name="connsiteX0" fmla="*/ 2381 w 9146381"/>
              <a:gd name="connsiteY0" fmla="*/ 15240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6" fmla="*/ 2381 w 9146381"/>
              <a:gd name="connsiteY6" fmla="*/ 15240 h 5158740"/>
              <a:gd name="connsiteX0" fmla="*/ 0 w 9146381"/>
              <a:gd name="connsiteY0" fmla="*/ 2648631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0" fmla="*/ 0 w 9146381"/>
              <a:gd name="connsiteY0" fmla="*/ 2648631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0" fmla="*/ 0 w 9146381"/>
              <a:gd name="connsiteY0" fmla="*/ 2648631 h 5158740"/>
              <a:gd name="connsiteX1" fmla="*/ 4574381 w 9146381"/>
              <a:gd name="connsiteY1" fmla="*/ 0 h 5158740"/>
              <a:gd name="connsiteX2" fmla="*/ 9146381 w 9146381"/>
              <a:gd name="connsiteY2" fmla="*/ 15240 h 5158740"/>
              <a:gd name="connsiteX3" fmla="*/ 9146381 w 9146381"/>
              <a:gd name="connsiteY3" fmla="*/ 5158740 h 5158740"/>
              <a:gd name="connsiteX4" fmla="*/ 2381 w 9146381"/>
              <a:gd name="connsiteY4" fmla="*/ 5158740 h 5158740"/>
              <a:gd name="connsiteX5" fmla="*/ 0 w 9146381"/>
              <a:gd name="connsiteY5" fmla="*/ 2648631 h 5158740"/>
              <a:gd name="connsiteX0" fmla="*/ 0 w 9152866"/>
              <a:gd name="connsiteY0" fmla="*/ 2652904 h 5163013"/>
              <a:gd name="connsiteX1" fmla="*/ 4574381 w 9152866"/>
              <a:gd name="connsiteY1" fmla="*/ 4273 h 5163013"/>
              <a:gd name="connsiteX2" fmla="*/ 9152866 w 9152866"/>
              <a:gd name="connsiteY2" fmla="*/ 0 h 5163013"/>
              <a:gd name="connsiteX3" fmla="*/ 9146381 w 9152866"/>
              <a:gd name="connsiteY3" fmla="*/ 5163013 h 5163013"/>
              <a:gd name="connsiteX4" fmla="*/ 2381 w 9152866"/>
              <a:gd name="connsiteY4" fmla="*/ 5163013 h 5163013"/>
              <a:gd name="connsiteX5" fmla="*/ 0 w 9152866"/>
              <a:gd name="connsiteY5" fmla="*/ 2652904 h 5163013"/>
              <a:gd name="connsiteX0" fmla="*/ 0 w 9146385"/>
              <a:gd name="connsiteY0" fmla="*/ 2648631 h 5158740"/>
              <a:gd name="connsiteX1" fmla="*/ 4574381 w 9146385"/>
              <a:gd name="connsiteY1" fmla="*/ 0 h 5158740"/>
              <a:gd name="connsiteX2" fmla="*/ 8445635 w 9146385"/>
              <a:gd name="connsiteY2" fmla="*/ 2892 h 5158740"/>
              <a:gd name="connsiteX3" fmla="*/ 9146381 w 9146385"/>
              <a:gd name="connsiteY3" fmla="*/ 5158740 h 5158740"/>
              <a:gd name="connsiteX4" fmla="*/ 2381 w 9146385"/>
              <a:gd name="connsiteY4" fmla="*/ 5158740 h 5158740"/>
              <a:gd name="connsiteX5" fmla="*/ 0 w 9146385"/>
              <a:gd name="connsiteY5"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2006 w 8445635"/>
              <a:gd name="connsiteY3" fmla="*/ 5158740 h 5158740"/>
              <a:gd name="connsiteX4" fmla="*/ 2381 w 8445635"/>
              <a:gd name="connsiteY4" fmla="*/ 5158740 h 5158740"/>
              <a:gd name="connsiteX5" fmla="*/ 0 w 8445635"/>
              <a:gd name="connsiteY5" fmla="*/ 2648631 h 5158740"/>
              <a:gd name="connsiteX0" fmla="*/ 0 w 9058302"/>
              <a:gd name="connsiteY0" fmla="*/ 2648631 h 5158740"/>
              <a:gd name="connsiteX1" fmla="*/ 4574381 w 9058302"/>
              <a:gd name="connsiteY1" fmla="*/ 0 h 5158740"/>
              <a:gd name="connsiteX2" fmla="*/ 8445635 w 9058302"/>
              <a:gd name="connsiteY2" fmla="*/ 2892 h 5158740"/>
              <a:gd name="connsiteX3" fmla="*/ 8439151 w 9058302"/>
              <a:gd name="connsiteY3" fmla="*/ 3295861 h 5158740"/>
              <a:gd name="connsiteX4" fmla="*/ 8432006 w 9058302"/>
              <a:gd name="connsiteY4" fmla="*/ 5158740 h 5158740"/>
              <a:gd name="connsiteX5" fmla="*/ 2381 w 9058302"/>
              <a:gd name="connsiteY5" fmla="*/ 5158740 h 5158740"/>
              <a:gd name="connsiteX6" fmla="*/ 0 w 9058302"/>
              <a:gd name="connsiteY6" fmla="*/ 2648631 h 5158740"/>
              <a:gd name="connsiteX0" fmla="*/ 0 w 9058302"/>
              <a:gd name="connsiteY0" fmla="*/ 2648631 h 5158740"/>
              <a:gd name="connsiteX1" fmla="*/ 4574381 w 9058302"/>
              <a:gd name="connsiteY1" fmla="*/ 0 h 5158740"/>
              <a:gd name="connsiteX2" fmla="*/ 8445635 w 9058302"/>
              <a:gd name="connsiteY2" fmla="*/ 2892 h 5158740"/>
              <a:gd name="connsiteX3" fmla="*/ 8439151 w 9058302"/>
              <a:gd name="connsiteY3" fmla="*/ 3295861 h 5158740"/>
              <a:gd name="connsiteX4" fmla="*/ 8432006 w 9058302"/>
              <a:gd name="connsiteY4" fmla="*/ 5158740 h 5158740"/>
              <a:gd name="connsiteX5" fmla="*/ 2381 w 9058302"/>
              <a:gd name="connsiteY5" fmla="*/ 5158740 h 5158740"/>
              <a:gd name="connsiteX6" fmla="*/ 0 w 9058302"/>
              <a:gd name="connsiteY6"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2006 w 8445635"/>
              <a:gd name="connsiteY4" fmla="*/ 5158740 h 5158740"/>
              <a:gd name="connsiteX5" fmla="*/ 2381 w 8445635"/>
              <a:gd name="connsiteY5" fmla="*/ 5158740 h 5158740"/>
              <a:gd name="connsiteX6" fmla="*/ 0 w 8445635"/>
              <a:gd name="connsiteY6" fmla="*/ 2648631 h 5158740"/>
              <a:gd name="connsiteX0" fmla="*/ 0 w 9057946"/>
              <a:gd name="connsiteY0" fmla="*/ 2648631 h 5158740"/>
              <a:gd name="connsiteX1" fmla="*/ 4574381 w 9057946"/>
              <a:gd name="connsiteY1" fmla="*/ 0 h 5158740"/>
              <a:gd name="connsiteX2" fmla="*/ 8445635 w 9057946"/>
              <a:gd name="connsiteY2" fmla="*/ 2892 h 5158740"/>
              <a:gd name="connsiteX3" fmla="*/ 8439151 w 9057946"/>
              <a:gd name="connsiteY3" fmla="*/ 3295861 h 5158740"/>
              <a:gd name="connsiteX4" fmla="*/ 8437365 w 9057946"/>
              <a:gd name="connsiteY4" fmla="*/ 3537678 h 5158740"/>
              <a:gd name="connsiteX5" fmla="*/ 8432006 w 9057946"/>
              <a:gd name="connsiteY5" fmla="*/ 5158740 h 5158740"/>
              <a:gd name="connsiteX6" fmla="*/ 2381 w 9057946"/>
              <a:gd name="connsiteY6" fmla="*/ 5158740 h 5158740"/>
              <a:gd name="connsiteX7" fmla="*/ 0 w 9057946"/>
              <a:gd name="connsiteY7"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8432006 w 8445635"/>
              <a:gd name="connsiteY5" fmla="*/ 5158740 h 5158740"/>
              <a:gd name="connsiteX6" fmla="*/ 2381 w 8445635"/>
              <a:gd name="connsiteY6" fmla="*/ 5158740 h 5158740"/>
              <a:gd name="connsiteX7" fmla="*/ 0 w 8445635"/>
              <a:gd name="connsiteY7"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8432006 w 8445635"/>
              <a:gd name="connsiteY5" fmla="*/ 5158740 h 5158740"/>
              <a:gd name="connsiteX6" fmla="*/ 5601296 w 8445635"/>
              <a:gd name="connsiteY6" fmla="*/ 5158740 h 5158740"/>
              <a:gd name="connsiteX7" fmla="*/ 2381 w 8445635"/>
              <a:gd name="connsiteY7" fmla="*/ 5158740 h 5158740"/>
              <a:gd name="connsiteX8" fmla="*/ 0 w 8445635"/>
              <a:gd name="connsiteY8"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5601296 w 8445635"/>
              <a:gd name="connsiteY5" fmla="*/ 5158740 h 5158740"/>
              <a:gd name="connsiteX6" fmla="*/ 2381 w 8445635"/>
              <a:gd name="connsiteY6" fmla="*/ 5158740 h 5158740"/>
              <a:gd name="connsiteX7" fmla="*/ 0 w 8445635"/>
              <a:gd name="connsiteY7" fmla="*/ 2648631 h 5158740"/>
              <a:gd name="connsiteX0" fmla="*/ 0 w 8445635"/>
              <a:gd name="connsiteY0" fmla="*/ 2648631 h 5158740"/>
              <a:gd name="connsiteX1" fmla="*/ 4574381 w 8445635"/>
              <a:gd name="connsiteY1" fmla="*/ 0 h 5158740"/>
              <a:gd name="connsiteX2" fmla="*/ 8445635 w 8445635"/>
              <a:gd name="connsiteY2" fmla="*/ 2892 h 5158740"/>
              <a:gd name="connsiteX3" fmla="*/ 8439151 w 8445635"/>
              <a:gd name="connsiteY3" fmla="*/ 3295861 h 5158740"/>
              <a:gd name="connsiteX4" fmla="*/ 8437365 w 8445635"/>
              <a:gd name="connsiteY4" fmla="*/ 3537678 h 5158740"/>
              <a:gd name="connsiteX5" fmla="*/ 5601296 w 8445635"/>
              <a:gd name="connsiteY5" fmla="*/ 5158740 h 5158740"/>
              <a:gd name="connsiteX6" fmla="*/ 2381 w 8445635"/>
              <a:gd name="connsiteY6" fmla="*/ 5158740 h 5158740"/>
              <a:gd name="connsiteX7" fmla="*/ 0 w 8445635"/>
              <a:gd name="connsiteY7" fmla="*/ 2648631 h 515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635" h="5158740">
                <a:moveTo>
                  <a:pt x="0" y="2648631"/>
                </a:moveTo>
                <a:lnTo>
                  <a:pt x="4574381" y="0"/>
                </a:lnTo>
                <a:lnTo>
                  <a:pt x="8445635" y="2892"/>
                </a:lnTo>
                <a:cubicBezTo>
                  <a:pt x="8443474" y="1100548"/>
                  <a:pt x="8441312" y="2198205"/>
                  <a:pt x="8439151" y="3295861"/>
                </a:cubicBezTo>
                <a:cubicBezTo>
                  <a:pt x="8437773" y="3884992"/>
                  <a:pt x="8438556" y="3227198"/>
                  <a:pt x="8437365" y="3537678"/>
                </a:cubicBezTo>
                <a:lnTo>
                  <a:pt x="5601296" y="5158740"/>
                </a:lnTo>
                <a:lnTo>
                  <a:pt x="2381" y="5158740"/>
                </a:lnTo>
                <a:cubicBezTo>
                  <a:pt x="1587" y="4322037"/>
                  <a:pt x="794" y="3485334"/>
                  <a:pt x="0" y="2648631"/>
                </a:cubicBezTo>
                <a:close/>
              </a:path>
            </a:pathLst>
          </a:custGeom>
        </p:spPr>
        <p:txBody>
          <a:bodyPr/>
          <a:lstStyle>
            <a:lvl1pPr>
              <a:defRPr>
                <a:solidFill>
                  <a:schemeClr val="bg1"/>
                </a:solidFill>
              </a:defRPr>
            </a:lvl1pPr>
          </a:lstStyle>
          <a:p>
            <a:r>
              <a:rPr lang="en-US" dirty="0"/>
              <a:t>Click icon to add picture</a:t>
            </a:r>
            <a:endParaRPr lang="en-GB" dirty="0"/>
          </a:p>
        </p:txBody>
      </p:sp>
      <p:pic>
        <p:nvPicPr>
          <p:cNvPr id="4" name="Picture 3" descr="Shape&#10;&#10;Description automatically generated with medium confidence">
            <a:extLst>
              <a:ext uri="{FF2B5EF4-FFF2-40B4-BE49-F238E27FC236}">
                <a16:creationId xmlns:a16="http://schemas.microsoft.com/office/drawing/2014/main" id="{09393653-F243-481C-A5B0-F7BB26973C3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6" name="Rectangle 5">
            <a:extLst>
              <a:ext uri="{FF2B5EF4-FFF2-40B4-BE49-F238E27FC236}">
                <a16:creationId xmlns:a16="http://schemas.microsoft.com/office/drawing/2014/main" id="{47D2CAFA-B47F-4486-BB99-4F2227DFE603}"/>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P31</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92312982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3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4A041-B490-4E3F-90D4-B13B7D845874}"/>
              </a:ext>
            </a:extLst>
          </p:cNvPr>
          <p:cNvSpPr/>
          <p:nvPr userDrawn="1"/>
        </p:nvSpPr>
        <p:spPr>
          <a:xfrm>
            <a:off x="0" y="6504317"/>
            <a:ext cx="1000664" cy="350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pic>
        <p:nvPicPr>
          <p:cNvPr id="4" name="Picture 3" descr="A picture containing drawing&#10;&#10;Description automatically generated">
            <a:extLst>
              <a:ext uri="{FF2B5EF4-FFF2-40B4-BE49-F238E27FC236}">
                <a16:creationId xmlns:a16="http://schemas.microsoft.com/office/drawing/2014/main" id="{6F974D39-EC69-4E3E-A877-3F3D311EB09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65229" y="5753463"/>
            <a:ext cx="1575304" cy="496141"/>
          </a:xfrm>
          <a:prstGeom prst="rect">
            <a:avLst/>
          </a:prstGeom>
        </p:spPr>
      </p:pic>
      <p:sp>
        <p:nvSpPr>
          <p:cNvPr id="10" name="Picture Placeholder 9">
            <a:extLst>
              <a:ext uri="{FF2B5EF4-FFF2-40B4-BE49-F238E27FC236}">
                <a16:creationId xmlns:a16="http://schemas.microsoft.com/office/drawing/2014/main" id="{D8F96ED4-FD1B-4B8A-A249-2D358A482BD4}"/>
              </a:ext>
            </a:extLst>
          </p:cNvPr>
          <p:cNvSpPr>
            <a:spLocks noGrp="1"/>
          </p:cNvSpPr>
          <p:nvPr>
            <p:ph type="pic" sz="quarter" idx="12"/>
          </p:nvPr>
        </p:nvSpPr>
        <p:spPr>
          <a:xfrm>
            <a:off x="-3175" y="0"/>
            <a:ext cx="12203744" cy="6861176"/>
          </a:xfrm>
          <a:custGeom>
            <a:avLst/>
            <a:gdLst>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574381 w 9146381"/>
              <a:gd name="connsiteY4" fmla="*/ 0 h 5143501"/>
              <a:gd name="connsiteX5" fmla="*/ 9146381 w 9146381"/>
              <a:gd name="connsiteY5" fmla="*/ 15195 h 5143501"/>
              <a:gd name="connsiteX6" fmla="*/ 9146381 w 9146381"/>
              <a:gd name="connsiteY6" fmla="*/ 5143500 h 5143501"/>
              <a:gd name="connsiteX7" fmla="*/ 9146380 w 9146381"/>
              <a:gd name="connsiteY7" fmla="*/ 5143500 h 5143501"/>
              <a:gd name="connsiteX8" fmla="*/ 9146380 w 9146381"/>
              <a:gd name="connsiteY8" fmla="*/ 2705788 h 5143501"/>
              <a:gd name="connsiteX9" fmla="*/ 4923797 w 9146381"/>
              <a:gd name="connsiteY9" fmla="*/ 5143500 h 5143501"/>
              <a:gd name="connsiteX10" fmla="*/ 2381 w 9146381"/>
              <a:gd name="connsiteY10" fmla="*/ 5143500 h 5143501"/>
              <a:gd name="connsiteX11" fmla="*/ 0 w 9146381"/>
              <a:gd name="connsiteY11" fmla="*/ 2640806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9146380 w 9146381"/>
              <a:gd name="connsiteY8" fmla="*/ 5143500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8679655 w 9146381"/>
              <a:gd name="connsiteY8" fmla="*/ 4772025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10260806"/>
              <a:gd name="connsiteY0" fmla="*/ 5143500 h 5143501"/>
              <a:gd name="connsiteX1" fmla="*/ 9146380 w 10260806"/>
              <a:gd name="connsiteY1" fmla="*/ 5143500 h 5143501"/>
              <a:gd name="connsiteX2" fmla="*/ 9146380 w 10260806"/>
              <a:gd name="connsiteY2" fmla="*/ 5143501 h 5143501"/>
              <a:gd name="connsiteX3" fmla="*/ 4923795 w 10260806"/>
              <a:gd name="connsiteY3" fmla="*/ 5143501 h 5143501"/>
              <a:gd name="connsiteX4" fmla="*/ 4923797 w 10260806"/>
              <a:gd name="connsiteY4" fmla="*/ 5143500 h 5143501"/>
              <a:gd name="connsiteX5" fmla="*/ 4574381 w 10260806"/>
              <a:gd name="connsiteY5" fmla="*/ 0 h 5143501"/>
              <a:gd name="connsiteX6" fmla="*/ 9146381 w 10260806"/>
              <a:gd name="connsiteY6" fmla="*/ 15195 h 5143501"/>
              <a:gd name="connsiteX7" fmla="*/ 10260806 w 10260806"/>
              <a:gd name="connsiteY7" fmla="*/ 4781550 h 5143501"/>
              <a:gd name="connsiteX8" fmla="*/ 8679655 w 10260806"/>
              <a:gd name="connsiteY8" fmla="*/ 4772025 h 5143501"/>
              <a:gd name="connsiteX9" fmla="*/ 9146380 w 10260806"/>
              <a:gd name="connsiteY9" fmla="*/ 2705788 h 5143501"/>
              <a:gd name="connsiteX10" fmla="*/ 4923797 w 10260806"/>
              <a:gd name="connsiteY10" fmla="*/ 5143500 h 5143501"/>
              <a:gd name="connsiteX11" fmla="*/ 2381 w 10260806"/>
              <a:gd name="connsiteY11" fmla="*/ 5143500 h 5143501"/>
              <a:gd name="connsiteX12" fmla="*/ 0 w 10260806"/>
              <a:gd name="connsiteY12" fmla="*/ 2640806 h 5143501"/>
              <a:gd name="connsiteX13" fmla="*/ 4574381 w 10260806"/>
              <a:gd name="connsiteY13" fmla="*/ 0 h 5143501"/>
              <a:gd name="connsiteX0" fmla="*/ 4923797 w 10260806"/>
              <a:gd name="connsiteY0" fmla="*/ 5143500 h 5267326"/>
              <a:gd name="connsiteX1" fmla="*/ 9146380 w 10260806"/>
              <a:gd name="connsiteY1" fmla="*/ 5143500 h 5267326"/>
              <a:gd name="connsiteX2" fmla="*/ 5479255 w 10260806"/>
              <a:gd name="connsiteY2" fmla="*/ 5267326 h 5267326"/>
              <a:gd name="connsiteX3" fmla="*/ 4923795 w 10260806"/>
              <a:gd name="connsiteY3" fmla="*/ 5143501 h 5267326"/>
              <a:gd name="connsiteX4" fmla="*/ 4923797 w 10260806"/>
              <a:gd name="connsiteY4" fmla="*/ 5143500 h 5267326"/>
              <a:gd name="connsiteX5" fmla="*/ 4574381 w 10260806"/>
              <a:gd name="connsiteY5" fmla="*/ 0 h 5267326"/>
              <a:gd name="connsiteX6" fmla="*/ 9146381 w 10260806"/>
              <a:gd name="connsiteY6" fmla="*/ 15195 h 5267326"/>
              <a:gd name="connsiteX7" fmla="*/ 10260806 w 10260806"/>
              <a:gd name="connsiteY7" fmla="*/ 4781550 h 5267326"/>
              <a:gd name="connsiteX8" fmla="*/ 8679655 w 10260806"/>
              <a:gd name="connsiteY8" fmla="*/ 4772025 h 5267326"/>
              <a:gd name="connsiteX9" fmla="*/ 9146380 w 10260806"/>
              <a:gd name="connsiteY9" fmla="*/ 2705788 h 5267326"/>
              <a:gd name="connsiteX10" fmla="*/ 4923797 w 10260806"/>
              <a:gd name="connsiteY10" fmla="*/ 5143500 h 5267326"/>
              <a:gd name="connsiteX11" fmla="*/ 2381 w 10260806"/>
              <a:gd name="connsiteY11" fmla="*/ 5143500 h 5267326"/>
              <a:gd name="connsiteX12" fmla="*/ 0 w 10260806"/>
              <a:gd name="connsiteY12" fmla="*/ 2640806 h 5267326"/>
              <a:gd name="connsiteX13" fmla="*/ 4574381 w 10260806"/>
              <a:gd name="connsiteY13" fmla="*/ 0 h 5267326"/>
              <a:gd name="connsiteX0" fmla="*/ 4923797 w 10260806"/>
              <a:gd name="connsiteY0" fmla="*/ 5143500 h 5143501"/>
              <a:gd name="connsiteX1" fmla="*/ 9146380 w 10260806"/>
              <a:gd name="connsiteY1" fmla="*/ 5143500 h 5143501"/>
              <a:gd name="connsiteX2" fmla="*/ 4923795 w 10260806"/>
              <a:gd name="connsiteY2" fmla="*/ 5143501 h 5143501"/>
              <a:gd name="connsiteX3" fmla="*/ 4923797 w 10260806"/>
              <a:gd name="connsiteY3" fmla="*/ 5143500 h 5143501"/>
              <a:gd name="connsiteX4" fmla="*/ 4574381 w 10260806"/>
              <a:gd name="connsiteY4" fmla="*/ 0 h 5143501"/>
              <a:gd name="connsiteX5" fmla="*/ 9146381 w 10260806"/>
              <a:gd name="connsiteY5" fmla="*/ 15195 h 5143501"/>
              <a:gd name="connsiteX6" fmla="*/ 10260806 w 10260806"/>
              <a:gd name="connsiteY6" fmla="*/ 4781550 h 5143501"/>
              <a:gd name="connsiteX7" fmla="*/ 8679655 w 10260806"/>
              <a:gd name="connsiteY7" fmla="*/ 4772025 h 5143501"/>
              <a:gd name="connsiteX8" fmla="*/ 9146380 w 10260806"/>
              <a:gd name="connsiteY8" fmla="*/ 2705788 h 5143501"/>
              <a:gd name="connsiteX9" fmla="*/ 4923797 w 10260806"/>
              <a:gd name="connsiteY9" fmla="*/ 5143500 h 5143501"/>
              <a:gd name="connsiteX10" fmla="*/ 2381 w 10260806"/>
              <a:gd name="connsiteY10" fmla="*/ 5143500 h 5143501"/>
              <a:gd name="connsiteX11" fmla="*/ 0 w 10260806"/>
              <a:gd name="connsiteY11" fmla="*/ 2640806 h 5143501"/>
              <a:gd name="connsiteX12" fmla="*/ 4574381 w 10260806"/>
              <a:gd name="connsiteY12" fmla="*/ 0 h 5143501"/>
              <a:gd name="connsiteX0" fmla="*/ 4923797 w 10260806"/>
              <a:gd name="connsiteY0" fmla="*/ 5143500 h 5143501"/>
              <a:gd name="connsiteX1" fmla="*/ 4923795 w 10260806"/>
              <a:gd name="connsiteY1" fmla="*/ 5143501 h 5143501"/>
              <a:gd name="connsiteX2" fmla="*/ 4923797 w 10260806"/>
              <a:gd name="connsiteY2" fmla="*/ 5143500 h 5143501"/>
              <a:gd name="connsiteX3" fmla="*/ 4574381 w 10260806"/>
              <a:gd name="connsiteY3" fmla="*/ 0 h 5143501"/>
              <a:gd name="connsiteX4" fmla="*/ 9146381 w 10260806"/>
              <a:gd name="connsiteY4" fmla="*/ 15195 h 5143501"/>
              <a:gd name="connsiteX5" fmla="*/ 10260806 w 10260806"/>
              <a:gd name="connsiteY5" fmla="*/ 4781550 h 5143501"/>
              <a:gd name="connsiteX6" fmla="*/ 8679655 w 10260806"/>
              <a:gd name="connsiteY6" fmla="*/ 4772025 h 5143501"/>
              <a:gd name="connsiteX7" fmla="*/ 9146380 w 10260806"/>
              <a:gd name="connsiteY7" fmla="*/ 2705788 h 5143501"/>
              <a:gd name="connsiteX8" fmla="*/ 4923797 w 10260806"/>
              <a:gd name="connsiteY8" fmla="*/ 5143500 h 5143501"/>
              <a:gd name="connsiteX9" fmla="*/ 2381 w 10260806"/>
              <a:gd name="connsiteY9" fmla="*/ 5143500 h 5143501"/>
              <a:gd name="connsiteX10" fmla="*/ 0 w 10260806"/>
              <a:gd name="connsiteY10" fmla="*/ 2640806 h 5143501"/>
              <a:gd name="connsiteX11" fmla="*/ 4574381 w 10260806"/>
              <a:gd name="connsiteY11" fmla="*/ 0 h 5143501"/>
              <a:gd name="connsiteX0" fmla="*/ 4923797 w 9270206"/>
              <a:gd name="connsiteY0" fmla="*/ 5143500 h 5143501"/>
              <a:gd name="connsiteX1" fmla="*/ 4923795 w 9270206"/>
              <a:gd name="connsiteY1" fmla="*/ 5143501 h 5143501"/>
              <a:gd name="connsiteX2" fmla="*/ 4923797 w 9270206"/>
              <a:gd name="connsiteY2" fmla="*/ 5143500 h 5143501"/>
              <a:gd name="connsiteX3" fmla="*/ 4574381 w 9270206"/>
              <a:gd name="connsiteY3" fmla="*/ 0 h 5143501"/>
              <a:gd name="connsiteX4" fmla="*/ 9146381 w 9270206"/>
              <a:gd name="connsiteY4" fmla="*/ 15195 h 5143501"/>
              <a:gd name="connsiteX5" fmla="*/ 9270206 w 9270206"/>
              <a:gd name="connsiteY5" fmla="*/ 2714625 h 5143501"/>
              <a:gd name="connsiteX6" fmla="*/ 8679655 w 9270206"/>
              <a:gd name="connsiteY6" fmla="*/ 4772025 h 5143501"/>
              <a:gd name="connsiteX7" fmla="*/ 9146380 w 9270206"/>
              <a:gd name="connsiteY7" fmla="*/ 2705788 h 5143501"/>
              <a:gd name="connsiteX8" fmla="*/ 4923797 w 9270206"/>
              <a:gd name="connsiteY8" fmla="*/ 5143500 h 5143501"/>
              <a:gd name="connsiteX9" fmla="*/ 2381 w 9270206"/>
              <a:gd name="connsiteY9" fmla="*/ 5143500 h 5143501"/>
              <a:gd name="connsiteX10" fmla="*/ 0 w 9270206"/>
              <a:gd name="connsiteY10" fmla="*/ 2640806 h 5143501"/>
              <a:gd name="connsiteX11" fmla="*/ 4574381 w 9270206"/>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8679655 w 9148762"/>
              <a:gd name="connsiteY6" fmla="*/ 477202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61132"/>
              <a:gd name="connsiteX1" fmla="*/ 4923795 w 9148762"/>
              <a:gd name="connsiteY1" fmla="*/ 5143501 h 5161132"/>
              <a:gd name="connsiteX2" fmla="*/ 4923797 w 9148762"/>
              <a:gd name="connsiteY2" fmla="*/ 5143500 h 5161132"/>
              <a:gd name="connsiteX3" fmla="*/ 4574381 w 9148762"/>
              <a:gd name="connsiteY3" fmla="*/ 0 h 5161132"/>
              <a:gd name="connsiteX4" fmla="*/ 9146381 w 9148762"/>
              <a:gd name="connsiteY4" fmla="*/ 15195 h 5161132"/>
              <a:gd name="connsiteX5" fmla="*/ 9148762 w 9148762"/>
              <a:gd name="connsiteY5" fmla="*/ 2707481 h 5161132"/>
              <a:gd name="connsiteX6" fmla="*/ 4898838 w 9148762"/>
              <a:gd name="connsiteY6" fmla="*/ 5161132 h 5161132"/>
              <a:gd name="connsiteX7" fmla="*/ 9146380 w 9148762"/>
              <a:gd name="connsiteY7" fmla="*/ 2705788 h 5161132"/>
              <a:gd name="connsiteX8" fmla="*/ 4923797 w 9148762"/>
              <a:gd name="connsiteY8" fmla="*/ 5143500 h 5161132"/>
              <a:gd name="connsiteX9" fmla="*/ 2381 w 9148762"/>
              <a:gd name="connsiteY9" fmla="*/ 5143500 h 5161132"/>
              <a:gd name="connsiteX10" fmla="*/ 0 w 9148762"/>
              <a:gd name="connsiteY10" fmla="*/ 2640806 h 5161132"/>
              <a:gd name="connsiteX11" fmla="*/ 4574381 w 9148762"/>
              <a:gd name="connsiteY11" fmla="*/ 0 h 5161132"/>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5663219 w 9148762"/>
              <a:gd name="connsiteY6" fmla="*/ 505159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9146380 w 9148762"/>
              <a:gd name="connsiteY6" fmla="*/ 2705788 h 5143501"/>
              <a:gd name="connsiteX7" fmla="*/ 4923797 w 9148762"/>
              <a:gd name="connsiteY7" fmla="*/ 5143500 h 5143501"/>
              <a:gd name="connsiteX8" fmla="*/ 2381 w 9148762"/>
              <a:gd name="connsiteY8" fmla="*/ 5143500 h 5143501"/>
              <a:gd name="connsiteX9" fmla="*/ 0 w 9148762"/>
              <a:gd name="connsiteY9" fmla="*/ 2640806 h 5143501"/>
              <a:gd name="connsiteX10" fmla="*/ 4574381 w 9148762"/>
              <a:gd name="connsiteY10" fmla="*/ 0 h 5143501"/>
              <a:gd name="connsiteX0" fmla="*/ 4923797 w 9241635"/>
              <a:gd name="connsiteY0" fmla="*/ 5223555 h 5223556"/>
              <a:gd name="connsiteX1" fmla="*/ 4923795 w 9241635"/>
              <a:gd name="connsiteY1" fmla="*/ 5223556 h 5223556"/>
              <a:gd name="connsiteX2" fmla="*/ 4923797 w 9241635"/>
              <a:gd name="connsiteY2" fmla="*/ 5223555 h 5223556"/>
              <a:gd name="connsiteX3" fmla="*/ 4574381 w 9241635"/>
              <a:gd name="connsiteY3" fmla="*/ 80055 h 5223556"/>
              <a:gd name="connsiteX4" fmla="*/ 9241631 w 9241635"/>
              <a:gd name="connsiteY4" fmla="*/ 0 h 5223556"/>
              <a:gd name="connsiteX5" fmla="*/ 9148762 w 9241635"/>
              <a:gd name="connsiteY5" fmla="*/ 2787536 h 5223556"/>
              <a:gd name="connsiteX6" fmla="*/ 9146380 w 9241635"/>
              <a:gd name="connsiteY6" fmla="*/ 2785843 h 5223556"/>
              <a:gd name="connsiteX7" fmla="*/ 4923797 w 9241635"/>
              <a:gd name="connsiteY7" fmla="*/ 5223555 h 5223556"/>
              <a:gd name="connsiteX8" fmla="*/ 2381 w 9241635"/>
              <a:gd name="connsiteY8" fmla="*/ 5223555 h 5223556"/>
              <a:gd name="connsiteX9" fmla="*/ 0 w 9241635"/>
              <a:gd name="connsiteY9" fmla="*/ 2720861 h 5223556"/>
              <a:gd name="connsiteX10" fmla="*/ 4574381 w 9241635"/>
              <a:gd name="connsiteY10" fmla="*/ 80055 h 5223556"/>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22069 h 5143501"/>
              <a:gd name="connsiteX8" fmla="*/ 2381 w 9152808"/>
              <a:gd name="connsiteY8" fmla="*/ 5143500 h 5143501"/>
              <a:gd name="connsiteX9" fmla="*/ 0 w 9152808"/>
              <a:gd name="connsiteY9" fmla="*/ 2640806 h 5143501"/>
              <a:gd name="connsiteX10" fmla="*/ 4574381 w 9152808"/>
              <a:gd name="connsiteY10" fmla="*/ 0 h 5143501"/>
              <a:gd name="connsiteX0" fmla="*/ 4574381 w 9152808"/>
              <a:gd name="connsiteY0" fmla="*/ 0 h 5143500"/>
              <a:gd name="connsiteX1" fmla="*/ 9152731 w 9152808"/>
              <a:gd name="connsiteY1" fmla="*/ 2495 h 5143500"/>
              <a:gd name="connsiteX2" fmla="*/ 9148762 w 9152808"/>
              <a:gd name="connsiteY2" fmla="*/ 2707481 h 5143500"/>
              <a:gd name="connsiteX3" fmla="*/ 9146380 w 9152808"/>
              <a:gd name="connsiteY3" fmla="*/ 2705788 h 5143500"/>
              <a:gd name="connsiteX4" fmla="*/ 4923797 w 9152808"/>
              <a:gd name="connsiteY4" fmla="*/ 5122069 h 5143500"/>
              <a:gd name="connsiteX5" fmla="*/ 2381 w 9152808"/>
              <a:gd name="connsiteY5" fmla="*/ 5143500 h 5143500"/>
              <a:gd name="connsiteX6" fmla="*/ 0 w 9152808"/>
              <a:gd name="connsiteY6" fmla="*/ 2640806 h 5143500"/>
              <a:gd name="connsiteX7" fmla="*/ 4574381 w 9152808"/>
              <a:gd name="connsiteY7" fmla="*/ 0 h 5143500"/>
              <a:gd name="connsiteX0" fmla="*/ 4574381 w 9152808"/>
              <a:gd name="connsiteY0" fmla="*/ 0 h 5145882"/>
              <a:gd name="connsiteX1" fmla="*/ 9152731 w 9152808"/>
              <a:gd name="connsiteY1" fmla="*/ 2495 h 5145882"/>
              <a:gd name="connsiteX2" fmla="*/ 9148762 w 9152808"/>
              <a:gd name="connsiteY2" fmla="*/ 2707481 h 5145882"/>
              <a:gd name="connsiteX3" fmla="*/ 9146380 w 9152808"/>
              <a:gd name="connsiteY3" fmla="*/ 2705788 h 5145882"/>
              <a:gd name="connsiteX4" fmla="*/ 4923797 w 9152808"/>
              <a:gd name="connsiteY4" fmla="*/ 5145882 h 5145882"/>
              <a:gd name="connsiteX5" fmla="*/ 2381 w 9152808"/>
              <a:gd name="connsiteY5" fmla="*/ 5143500 h 5145882"/>
              <a:gd name="connsiteX6" fmla="*/ 0 w 9152808"/>
              <a:gd name="connsiteY6" fmla="*/ 2640806 h 5145882"/>
              <a:gd name="connsiteX7" fmla="*/ 4574381 w 9152808"/>
              <a:gd name="connsiteY7" fmla="*/ 0 h 51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808" h="5145882">
                <a:moveTo>
                  <a:pt x="4574381" y="0"/>
                </a:moveTo>
                <a:lnTo>
                  <a:pt x="9152731" y="2495"/>
                </a:lnTo>
                <a:cubicBezTo>
                  <a:pt x="9153525" y="899924"/>
                  <a:pt x="9147968" y="1810052"/>
                  <a:pt x="9148762" y="2707481"/>
                </a:cubicBezTo>
                <a:lnTo>
                  <a:pt x="9146380" y="2705788"/>
                </a:lnTo>
                <a:lnTo>
                  <a:pt x="4923797" y="5145882"/>
                </a:lnTo>
                <a:lnTo>
                  <a:pt x="2381" y="5143500"/>
                </a:lnTo>
                <a:cubicBezTo>
                  <a:pt x="1587" y="4309269"/>
                  <a:pt x="794" y="3475037"/>
                  <a:pt x="0" y="2640806"/>
                </a:cubicBezTo>
                <a:lnTo>
                  <a:pt x="4574381" y="0"/>
                </a:lnTo>
                <a:close/>
              </a:path>
            </a:pathLst>
          </a:custGeom>
          <a:noFill/>
        </p:spPr>
        <p:txBody>
          <a:bodyPr wrap="square">
            <a:noAutofit/>
          </a:bodyPr>
          <a:lstStyle/>
          <a:p>
            <a:r>
              <a:rPr lang="en-US" dirty="0"/>
              <a:t>Click icon to add picture</a:t>
            </a:r>
            <a:endParaRPr lang="en-GB" dirty="0"/>
          </a:p>
        </p:txBody>
      </p:sp>
      <p:pic>
        <p:nvPicPr>
          <p:cNvPr id="6" name="Picture 5" descr="Icon&#10;&#10;Description automatically generated">
            <a:extLst>
              <a:ext uri="{FF2B5EF4-FFF2-40B4-BE49-F238E27FC236}">
                <a16:creationId xmlns:a16="http://schemas.microsoft.com/office/drawing/2014/main" id="{8278F806-EE1E-4737-B02D-D8810DABF3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sp>
        <p:nvSpPr>
          <p:cNvPr id="7" name="Rectangle 6">
            <a:extLst>
              <a:ext uri="{FF2B5EF4-FFF2-40B4-BE49-F238E27FC236}">
                <a16:creationId xmlns:a16="http://schemas.microsoft.com/office/drawing/2014/main" id="{BA8BD616-1EAE-4462-8003-3CAD39D5EF2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P32</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22879589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33">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6C3E5E-CC84-45EB-8098-B22406D2AB3D}"/>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Picture Placeholder 9">
            <a:extLst>
              <a:ext uri="{FF2B5EF4-FFF2-40B4-BE49-F238E27FC236}">
                <a16:creationId xmlns:a16="http://schemas.microsoft.com/office/drawing/2014/main" id="{D8F96ED4-FD1B-4B8A-A249-2D358A482BD4}"/>
              </a:ext>
            </a:extLst>
          </p:cNvPr>
          <p:cNvSpPr>
            <a:spLocks noGrp="1"/>
          </p:cNvSpPr>
          <p:nvPr>
            <p:ph type="pic" sz="quarter" idx="12"/>
          </p:nvPr>
        </p:nvSpPr>
        <p:spPr>
          <a:xfrm>
            <a:off x="-3175" y="0"/>
            <a:ext cx="12203744" cy="6861176"/>
          </a:xfrm>
          <a:custGeom>
            <a:avLst/>
            <a:gdLst>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574381 w 9146381"/>
              <a:gd name="connsiteY4" fmla="*/ 0 h 5143501"/>
              <a:gd name="connsiteX5" fmla="*/ 9146381 w 9146381"/>
              <a:gd name="connsiteY5" fmla="*/ 15195 h 5143501"/>
              <a:gd name="connsiteX6" fmla="*/ 9146381 w 9146381"/>
              <a:gd name="connsiteY6" fmla="*/ 5143500 h 5143501"/>
              <a:gd name="connsiteX7" fmla="*/ 9146380 w 9146381"/>
              <a:gd name="connsiteY7" fmla="*/ 5143500 h 5143501"/>
              <a:gd name="connsiteX8" fmla="*/ 9146380 w 9146381"/>
              <a:gd name="connsiteY8" fmla="*/ 2705788 h 5143501"/>
              <a:gd name="connsiteX9" fmla="*/ 4923797 w 9146381"/>
              <a:gd name="connsiteY9" fmla="*/ 5143500 h 5143501"/>
              <a:gd name="connsiteX10" fmla="*/ 2381 w 9146381"/>
              <a:gd name="connsiteY10" fmla="*/ 5143500 h 5143501"/>
              <a:gd name="connsiteX11" fmla="*/ 0 w 9146381"/>
              <a:gd name="connsiteY11" fmla="*/ 2640806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9146380 w 9146381"/>
              <a:gd name="connsiteY8" fmla="*/ 5143500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8679655 w 9146381"/>
              <a:gd name="connsiteY8" fmla="*/ 4772025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10260806"/>
              <a:gd name="connsiteY0" fmla="*/ 5143500 h 5143501"/>
              <a:gd name="connsiteX1" fmla="*/ 9146380 w 10260806"/>
              <a:gd name="connsiteY1" fmla="*/ 5143500 h 5143501"/>
              <a:gd name="connsiteX2" fmla="*/ 9146380 w 10260806"/>
              <a:gd name="connsiteY2" fmla="*/ 5143501 h 5143501"/>
              <a:gd name="connsiteX3" fmla="*/ 4923795 w 10260806"/>
              <a:gd name="connsiteY3" fmla="*/ 5143501 h 5143501"/>
              <a:gd name="connsiteX4" fmla="*/ 4923797 w 10260806"/>
              <a:gd name="connsiteY4" fmla="*/ 5143500 h 5143501"/>
              <a:gd name="connsiteX5" fmla="*/ 4574381 w 10260806"/>
              <a:gd name="connsiteY5" fmla="*/ 0 h 5143501"/>
              <a:gd name="connsiteX6" fmla="*/ 9146381 w 10260806"/>
              <a:gd name="connsiteY6" fmla="*/ 15195 h 5143501"/>
              <a:gd name="connsiteX7" fmla="*/ 10260806 w 10260806"/>
              <a:gd name="connsiteY7" fmla="*/ 4781550 h 5143501"/>
              <a:gd name="connsiteX8" fmla="*/ 8679655 w 10260806"/>
              <a:gd name="connsiteY8" fmla="*/ 4772025 h 5143501"/>
              <a:gd name="connsiteX9" fmla="*/ 9146380 w 10260806"/>
              <a:gd name="connsiteY9" fmla="*/ 2705788 h 5143501"/>
              <a:gd name="connsiteX10" fmla="*/ 4923797 w 10260806"/>
              <a:gd name="connsiteY10" fmla="*/ 5143500 h 5143501"/>
              <a:gd name="connsiteX11" fmla="*/ 2381 w 10260806"/>
              <a:gd name="connsiteY11" fmla="*/ 5143500 h 5143501"/>
              <a:gd name="connsiteX12" fmla="*/ 0 w 10260806"/>
              <a:gd name="connsiteY12" fmla="*/ 2640806 h 5143501"/>
              <a:gd name="connsiteX13" fmla="*/ 4574381 w 10260806"/>
              <a:gd name="connsiteY13" fmla="*/ 0 h 5143501"/>
              <a:gd name="connsiteX0" fmla="*/ 4923797 w 10260806"/>
              <a:gd name="connsiteY0" fmla="*/ 5143500 h 5267326"/>
              <a:gd name="connsiteX1" fmla="*/ 9146380 w 10260806"/>
              <a:gd name="connsiteY1" fmla="*/ 5143500 h 5267326"/>
              <a:gd name="connsiteX2" fmla="*/ 5479255 w 10260806"/>
              <a:gd name="connsiteY2" fmla="*/ 5267326 h 5267326"/>
              <a:gd name="connsiteX3" fmla="*/ 4923795 w 10260806"/>
              <a:gd name="connsiteY3" fmla="*/ 5143501 h 5267326"/>
              <a:gd name="connsiteX4" fmla="*/ 4923797 w 10260806"/>
              <a:gd name="connsiteY4" fmla="*/ 5143500 h 5267326"/>
              <a:gd name="connsiteX5" fmla="*/ 4574381 w 10260806"/>
              <a:gd name="connsiteY5" fmla="*/ 0 h 5267326"/>
              <a:gd name="connsiteX6" fmla="*/ 9146381 w 10260806"/>
              <a:gd name="connsiteY6" fmla="*/ 15195 h 5267326"/>
              <a:gd name="connsiteX7" fmla="*/ 10260806 w 10260806"/>
              <a:gd name="connsiteY7" fmla="*/ 4781550 h 5267326"/>
              <a:gd name="connsiteX8" fmla="*/ 8679655 w 10260806"/>
              <a:gd name="connsiteY8" fmla="*/ 4772025 h 5267326"/>
              <a:gd name="connsiteX9" fmla="*/ 9146380 w 10260806"/>
              <a:gd name="connsiteY9" fmla="*/ 2705788 h 5267326"/>
              <a:gd name="connsiteX10" fmla="*/ 4923797 w 10260806"/>
              <a:gd name="connsiteY10" fmla="*/ 5143500 h 5267326"/>
              <a:gd name="connsiteX11" fmla="*/ 2381 w 10260806"/>
              <a:gd name="connsiteY11" fmla="*/ 5143500 h 5267326"/>
              <a:gd name="connsiteX12" fmla="*/ 0 w 10260806"/>
              <a:gd name="connsiteY12" fmla="*/ 2640806 h 5267326"/>
              <a:gd name="connsiteX13" fmla="*/ 4574381 w 10260806"/>
              <a:gd name="connsiteY13" fmla="*/ 0 h 5267326"/>
              <a:gd name="connsiteX0" fmla="*/ 4923797 w 10260806"/>
              <a:gd name="connsiteY0" fmla="*/ 5143500 h 5143501"/>
              <a:gd name="connsiteX1" fmla="*/ 9146380 w 10260806"/>
              <a:gd name="connsiteY1" fmla="*/ 5143500 h 5143501"/>
              <a:gd name="connsiteX2" fmla="*/ 4923795 w 10260806"/>
              <a:gd name="connsiteY2" fmla="*/ 5143501 h 5143501"/>
              <a:gd name="connsiteX3" fmla="*/ 4923797 w 10260806"/>
              <a:gd name="connsiteY3" fmla="*/ 5143500 h 5143501"/>
              <a:gd name="connsiteX4" fmla="*/ 4574381 w 10260806"/>
              <a:gd name="connsiteY4" fmla="*/ 0 h 5143501"/>
              <a:gd name="connsiteX5" fmla="*/ 9146381 w 10260806"/>
              <a:gd name="connsiteY5" fmla="*/ 15195 h 5143501"/>
              <a:gd name="connsiteX6" fmla="*/ 10260806 w 10260806"/>
              <a:gd name="connsiteY6" fmla="*/ 4781550 h 5143501"/>
              <a:gd name="connsiteX7" fmla="*/ 8679655 w 10260806"/>
              <a:gd name="connsiteY7" fmla="*/ 4772025 h 5143501"/>
              <a:gd name="connsiteX8" fmla="*/ 9146380 w 10260806"/>
              <a:gd name="connsiteY8" fmla="*/ 2705788 h 5143501"/>
              <a:gd name="connsiteX9" fmla="*/ 4923797 w 10260806"/>
              <a:gd name="connsiteY9" fmla="*/ 5143500 h 5143501"/>
              <a:gd name="connsiteX10" fmla="*/ 2381 w 10260806"/>
              <a:gd name="connsiteY10" fmla="*/ 5143500 h 5143501"/>
              <a:gd name="connsiteX11" fmla="*/ 0 w 10260806"/>
              <a:gd name="connsiteY11" fmla="*/ 2640806 h 5143501"/>
              <a:gd name="connsiteX12" fmla="*/ 4574381 w 10260806"/>
              <a:gd name="connsiteY12" fmla="*/ 0 h 5143501"/>
              <a:gd name="connsiteX0" fmla="*/ 4923797 w 10260806"/>
              <a:gd name="connsiteY0" fmla="*/ 5143500 h 5143501"/>
              <a:gd name="connsiteX1" fmla="*/ 4923795 w 10260806"/>
              <a:gd name="connsiteY1" fmla="*/ 5143501 h 5143501"/>
              <a:gd name="connsiteX2" fmla="*/ 4923797 w 10260806"/>
              <a:gd name="connsiteY2" fmla="*/ 5143500 h 5143501"/>
              <a:gd name="connsiteX3" fmla="*/ 4574381 w 10260806"/>
              <a:gd name="connsiteY3" fmla="*/ 0 h 5143501"/>
              <a:gd name="connsiteX4" fmla="*/ 9146381 w 10260806"/>
              <a:gd name="connsiteY4" fmla="*/ 15195 h 5143501"/>
              <a:gd name="connsiteX5" fmla="*/ 10260806 w 10260806"/>
              <a:gd name="connsiteY5" fmla="*/ 4781550 h 5143501"/>
              <a:gd name="connsiteX6" fmla="*/ 8679655 w 10260806"/>
              <a:gd name="connsiteY6" fmla="*/ 4772025 h 5143501"/>
              <a:gd name="connsiteX7" fmla="*/ 9146380 w 10260806"/>
              <a:gd name="connsiteY7" fmla="*/ 2705788 h 5143501"/>
              <a:gd name="connsiteX8" fmla="*/ 4923797 w 10260806"/>
              <a:gd name="connsiteY8" fmla="*/ 5143500 h 5143501"/>
              <a:gd name="connsiteX9" fmla="*/ 2381 w 10260806"/>
              <a:gd name="connsiteY9" fmla="*/ 5143500 h 5143501"/>
              <a:gd name="connsiteX10" fmla="*/ 0 w 10260806"/>
              <a:gd name="connsiteY10" fmla="*/ 2640806 h 5143501"/>
              <a:gd name="connsiteX11" fmla="*/ 4574381 w 10260806"/>
              <a:gd name="connsiteY11" fmla="*/ 0 h 5143501"/>
              <a:gd name="connsiteX0" fmla="*/ 4923797 w 9270206"/>
              <a:gd name="connsiteY0" fmla="*/ 5143500 h 5143501"/>
              <a:gd name="connsiteX1" fmla="*/ 4923795 w 9270206"/>
              <a:gd name="connsiteY1" fmla="*/ 5143501 h 5143501"/>
              <a:gd name="connsiteX2" fmla="*/ 4923797 w 9270206"/>
              <a:gd name="connsiteY2" fmla="*/ 5143500 h 5143501"/>
              <a:gd name="connsiteX3" fmla="*/ 4574381 w 9270206"/>
              <a:gd name="connsiteY3" fmla="*/ 0 h 5143501"/>
              <a:gd name="connsiteX4" fmla="*/ 9146381 w 9270206"/>
              <a:gd name="connsiteY4" fmla="*/ 15195 h 5143501"/>
              <a:gd name="connsiteX5" fmla="*/ 9270206 w 9270206"/>
              <a:gd name="connsiteY5" fmla="*/ 2714625 h 5143501"/>
              <a:gd name="connsiteX6" fmla="*/ 8679655 w 9270206"/>
              <a:gd name="connsiteY6" fmla="*/ 4772025 h 5143501"/>
              <a:gd name="connsiteX7" fmla="*/ 9146380 w 9270206"/>
              <a:gd name="connsiteY7" fmla="*/ 2705788 h 5143501"/>
              <a:gd name="connsiteX8" fmla="*/ 4923797 w 9270206"/>
              <a:gd name="connsiteY8" fmla="*/ 5143500 h 5143501"/>
              <a:gd name="connsiteX9" fmla="*/ 2381 w 9270206"/>
              <a:gd name="connsiteY9" fmla="*/ 5143500 h 5143501"/>
              <a:gd name="connsiteX10" fmla="*/ 0 w 9270206"/>
              <a:gd name="connsiteY10" fmla="*/ 2640806 h 5143501"/>
              <a:gd name="connsiteX11" fmla="*/ 4574381 w 9270206"/>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8679655 w 9148762"/>
              <a:gd name="connsiteY6" fmla="*/ 477202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61132"/>
              <a:gd name="connsiteX1" fmla="*/ 4923795 w 9148762"/>
              <a:gd name="connsiteY1" fmla="*/ 5143501 h 5161132"/>
              <a:gd name="connsiteX2" fmla="*/ 4923797 w 9148762"/>
              <a:gd name="connsiteY2" fmla="*/ 5143500 h 5161132"/>
              <a:gd name="connsiteX3" fmla="*/ 4574381 w 9148762"/>
              <a:gd name="connsiteY3" fmla="*/ 0 h 5161132"/>
              <a:gd name="connsiteX4" fmla="*/ 9146381 w 9148762"/>
              <a:gd name="connsiteY4" fmla="*/ 15195 h 5161132"/>
              <a:gd name="connsiteX5" fmla="*/ 9148762 w 9148762"/>
              <a:gd name="connsiteY5" fmla="*/ 2707481 h 5161132"/>
              <a:gd name="connsiteX6" fmla="*/ 4898838 w 9148762"/>
              <a:gd name="connsiteY6" fmla="*/ 5161132 h 5161132"/>
              <a:gd name="connsiteX7" fmla="*/ 9146380 w 9148762"/>
              <a:gd name="connsiteY7" fmla="*/ 2705788 h 5161132"/>
              <a:gd name="connsiteX8" fmla="*/ 4923797 w 9148762"/>
              <a:gd name="connsiteY8" fmla="*/ 5143500 h 5161132"/>
              <a:gd name="connsiteX9" fmla="*/ 2381 w 9148762"/>
              <a:gd name="connsiteY9" fmla="*/ 5143500 h 5161132"/>
              <a:gd name="connsiteX10" fmla="*/ 0 w 9148762"/>
              <a:gd name="connsiteY10" fmla="*/ 2640806 h 5161132"/>
              <a:gd name="connsiteX11" fmla="*/ 4574381 w 9148762"/>
              <a:gd name="connsiteY11" fmla="*/ 0 h 5161132"/>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5663219 w 9148762"/>
              <a:gd name="connsiteY6" fmla="*/ 505159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9146380 w 9148762"/>
              <a:gd name="connsiteY6" fmla="*/ 2705788 h 5143501"/>
              <a:gd name="connsiteX7" fmla="*/ 4923797 w 9148762"/>
              <a:gd name="connsiteY7" fmla="*/ 5143500 h 5143501"/>
              <a:gd name="connsiteX8" fmla="*/ 2381 w 9148762"/>
              <a:gd name="connsiteY8" fmla="*/ 5143500 h 5143501"/>
              <a:gd name="connsiteX9" fmla="*/ 0 w 9148762"/>
              <a:gd name="connsiteY9" fmla="*/ 2640806 h 5143501"/>
              <a:gd name="connsiteX10" fmla="*/ 4574381 w 9148762"/>
              <a:gd name="connsiteY10" fmla="*/ 0 h 5143501"/>
              <a:gd name="connsiteX0" fmla="*/ 4923797 w 9241635"/>
              <a:gd name="connsiteY0" fmla="*/ 5223555 h 5223556"/>
              <a:gd name="connsiteX1" fmla="*/ 4923795 w 9241635"/>
              <a:gd name="connsiteY1" fmla="*/ 5223556 h 5223556"/>
              <a:gd name="connsiteX2" fmla="*/ 4923797 w 9241635"/>
              <a:gd name="connsiteY2" fmla="*/ 5223555 h 5223556"/>
              <a:gd name="connsiteX3" fmla="*/ 4574381 w 9241635"/>
              <a:gd name="connsiteY3" fmla="*/ 80055 h 5223556"/>
              <a:gd name="connsiteX4" fmla="*/ 9241631 w 9241635"/>
              <a:gd name="connsiteY4" fmla="*/ 0 h 5223556"/>
              <a:gd name="connsiteX5" fmla="*/ 9148762 w 9241635"/>
              <a:gd name="connsiteY5" fmla="*/ 2787536 h 5223556"/>
              <a:gd name="connsiteX6" fmla="*/ 9146380 w 9241635"/>
              <a:gd name="connsiteY6" fmla="*/ 2785843 h 5223556"/>
              <a:gd name="connsiteX7" fmla="*/ 4923797 w 9241635"/>
              <a:gd name="connsiteY7" fmla="*/ 5223555 h 5223556"/>
              <a:gd name="connsiteX8" fmla="*/ 2381 w 9241635"/>
              <a:gd name="connsiteY8" fmla="*/ 5223555 h 5223556"/>
              <a:gd name="connsiteX9" fmla="*/ 0 w 9241635"/>
              <a:gd name="connsiteY9" fmla="*/ 2720861 h 5223556"/>
              <a:gd name="connsiteX10" fmla="*/ 4574381 w 9241635"/>
              <a:gd name="connsiteY10" fmla="*/ 80055 h 5223556"/>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22069 h 5143501"/>
              <a:gd name="connsiteX8" fmla="*/ 2381 w 9152808"/>
              <a:gd name="connsiteY8" fmla="*/ 5143500 h 5143501"/>
              <a:gd name="connsiteX9" fmla="*/ 0 w 9152808"/>
              <a:gd name="connsiteY9" fmla="*/ 2640806 h 5143501"/>
              <a:gd name="connsiteX10" fmla="*/ 4574381 w 9152808"/>
              <a:gd name="connsiteY10" fmla="*/ 0 h 5143501"/>
              <a:gd name="connsiteX0" fmla="*/ 4574381 w 9152808"/>
              <a:gd name="connsiteY0" fmla="*/ 0 h 5143500"/>
              <a:gd name="connsiteX1" fmla="*/ 9152731 w 9152808"/>
              <a:gd name="connsiteY1" fmla="*/ 2495 h 5143500"/>
              <a:gd name="connsiteX2" fmla="*/ 9148762 w 9152808"/>
              <a:gd name="connsiteY2" fmla="*/ 2707481 h 5143500"/>
              <a:gd name="connsiteX3" fmla="*/ 9146380 w 9152808"/>
              <a:gd name="connsiteY3" fmla="*/ 2705788 h 5143500"/>
              <a:gd name="connsiteX4" fmla="*/ 4923797 w 9152808"/>
              <a:gd name="connsiteY4" fmla="*/ 5122069 h 5143500"/>
              <a:gd name="connsiteX5" fmla="*/ 2381 w 9152808"/>
              <a:gd name="connsiteY5" fmla="*/ 5143500 h 5143500"/>
              <a:gd name="connsiteX6" fmla="*/ 0 w 9152808"/>
              <a:gd name="connsiteY6" fmla="*/ 2640806 h 5143500"/>
              <a:gd name="connsiteX7" fmla="*/ 4574381 w 9152808"/>
              <a:gd name="connsiteY7" fmla="*/ 0 h 5143500"/>
              <a:gd name="connsiteX0" fmla="*/ 4574381 w 9152808"/>
              <a:gd name="connsiteY0" fmla="*/ 0 h 5145882"/>
              <a:gd name="connsiteX1" fmla="*/ 9152731 w 9152808"/>
              <a:gd name="connsiteY1" fmla="*/ 2495 h 5145882"/>
              <a:gd name="connsiteX2" fmla="*/ 9148762 w 9152808"/>
              <a:gd name="connsiteY2" fmla="*/ 2707481 h 5145882"/>
              <a:gd name="connsiteX3" fmla="*/ 9146380 w 9152808"/>
              <a:gd name="connsiteY3" fmla="*/ 2705788 h 5145882"/>
              <a:gd name="connsiteX4" fmla="*/ 4923797 w 9152808"/>
              <a:gd name="connsiteY4" fmla="*/ 5145882 h 5145882"/>
              <a:gd name="connsiteX5" fmla="*/ 2381 w 9152808"/>
              <a:gd name="connsiteY5" fmla="*/ 5143500 h 5145882"/>
              <a:gd name="connsiteX6" fmla="*/ 0 w 9152808"/>
              <a:gd name="connsiteY6" fmla="*/ 2640806 h 5145882"/>
              <a:gd name="connsiteX7" fmla="*/ 4574381 w 9152808"/>
              <a:gd name="connsiteY7" fmla="*/ 0 h 51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808" h="5145882">
                <a:moveTo>
                  <a:pt x="4574381" y="0"/>
                </a:moveTo>
                <a:lnTo>
                  <a:pt x="9152731" y="2495"/>
                </a:lnTo>
                <a:cubicBezTo>
                  <a:pt x="9153525" y="899924"/>
                  <a:pt x="9147968" y="1810052"/>
                  <a:pt x="9148762" y="2707481"/>
                </a:cubicBezTo>
                <a:lnTo>
                  <a:pt x="9146380" y="2705788"/>
                </a:lnTo>
                <a:lnTo>
                  <a:pt x="4923797" y="5145882"/>
                </a:lnTo>
                <a:lnTo>
                  <a:pt x="2381" y="5143500"/>
                </a:lnTo>
                <a:cubicBezTo>
                  <a:pt x="1587" y="4309269"/>
                  <a:pt x="794" y="3475037"/>
                  <a:pt x="0" y="2640806"/>
                </a:cubicBezTo>
                <a:lnTo>
                  <a:pt x="4574381" y="0"/>
                </a:lnTo>
                <a:close/>
              </a:path>
            </a:pathLst>
          </a:custGeom>
          <a:noFill/>
        </p:spPr>
        <p:txBody>
          <a:bodyPr wrap="square">
            <a:noAutofit/>
          </a:bodyPr>
          <a:lstStyle>
            <a:lvl1pPr>
              <a:defRPr>
                <a:solidFill>
                  <a:schemeClr val="bg1"/>
                </a:solidFill>
              </a:defRPr>
            </a:lvl1pPr>
          </a:lstStyle>
          <a:p>
            <a:r>
              <a:rPr lang="en-US" dirty="0"/>
              <a:t>Click icon to add picture</a:t>
            </a:r>
            <a:endParaRPr lang="en-GB" dirty="0"/>
          </a:p>
        </p:txBody>
      </p:sp>
      <p:pic>
        <p:nvPicPr>
          <p:cNvPr id="5" name="Picture 4" descr="Logo&#10;&#10;Description automatically generated">
            <a:extLst>
              <a:ext uri="{FF2B5EF4-FFF2-40B4-BE49-F238E27FC236}">
                <a16:creationId xmlns:a16="http://schemas.microsoft.com/office/drawing/2014/main" id="{9E1B74B1-1FF6-43A8-83E5-1AF8A0BA125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sp>
        <p:nvSpPr>
          <p:cNvPr id="6" name="Rectangle 5">
            <a:extLst>
              <a:ext uri="{FF2B5EF4-FFF2-40B4-BE49-F238E27FC236}">
                <a16:creationId xmlns:a16="http://schemas.microsoft.com/office/drawing/2014/main" id="{8C80B99A-7502-4517-96B0-08FE9334EE14}"/>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P33</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56205125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34">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43B0DD-89F5-4891-BB17-07D055001BC1}"/>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Picture Placeholder 9">
            <a:extLst>
              <a:ext uri="{FF2B5EF4-FFF2-40B4-BE49-F238E27FC236}">
                <a16:creationId xmlns:a16="http://schemas.microsoft.com/office/drawing/2014/main" id="{D8F96ED4-FD1B-4B8A-A249-2D358A482BD4}"/>
              </a:ext>
            </a:extLst>
          </p:cNvPr>
          <p:cNvSpPr>
            <a:spLocks noGrp="1"/>
          </p:cNvSpPr>
          <p:nvPr>
            <p:ph type="pic" sz="quarter" idx="12"/>
          </p:nvPr>
        </p:nvSpPr>
        <p:spPr>
          <a:xfrm>
            <a:off x="-3175" y="0"/>
            <a:ext cx="12203744" cy="6861176"/>
          </a:xfrm>
          <a:custGeom>
            <a:avLst/>
            <a:gdLst>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574381 w 9146381"/>
              <a:gd name="connsiteY4" fmla="*/ 0 h 5143501"/>
              <a:gd name="connsiteX5" fmla="*/ 9146381 w 9146381"/>
              <a:gd name="connsiteY5" fmla="*/ 15195 h 5143501"/>
              <a:gd name="connsiteX6" fmla="*/ 9146381 w 9146381"/>
              <a:gd name="connsiteY6" fmla="*/ 5143500 h 5143501"/>
              <a:gd name="connsiteX7" fmla="*/ 9146380 w 9146381"/>
              <a:gd name="connsiteY7" fmla="*/ 5143500 h 5143501"/>
              <a:gd name="connsiteX8" fmla="*/ 9146380 w 9146381"/>
              <a:gd name="connsiteY8" fmla="*/ 2705788 h 5143501"/>
              <a:gd name="connsiteX9" fmla="*/ 4923797 w 9146381"/>
              <a:gd name="connsiteY9" fmla="*/ 5143500 h 5143501"/>
              <a:gd name="connsiteX10" fmla="*/ 2381 w 9146381"/>
              <a:gd name="connsiteY10" fmla="*/ 5143500 h 5143501"/>
              <a:gd name="connsiteX11" fmla="*/ 0 w 9146381"/>
              <a:gd name="connsiteY11" fmla="*/ 2640806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9146380 w 9146381"/>
              <a:gd name="connsiteY8" fmla="*/ 5143500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8679655 w 9146381"/>
              <a:gd name="connsiteY8" fmla="*/ 4772025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10260806"/>
              <a:gd name="connsiteY0" fmla="*/ 5143500 h 5143501"/>
              <a:gd name="connsiteX1" fmla="*/ 9146380 w 10260806"/>
              <a:gd name="connsiteY1" fmla="*/ 5143500 h 5143501"/>
              <a:gd name="connsiteX2" fmla="*/ 9146380 w 10260806"/>
              <a:gd name="connsiteY2" fmla="*/ 5143501 h 5143501"/>
              <a:gd name="connsiteX3" fmla="*/ 4923795 w 10260806"/>
              <a:gd name="connsiteY3" fmla="*/ 5143501 h 5143501"/>
              <a:gd name="connsiteX4" fmla="*/ 4923797 w 10260806"/>
              <a:gd name="connsiteY4" fmla="*/ 5143500 h 5143501"/>
              <a:gd name="connsiteX5" fmla="*/ 4574381 w 10260806"/>
              <a:gd name="connsiteY5" fmla="*/ 0 h 5143501"/>
              <a:gd name="connsiteX6" fmla="*/ 9146381 w 10260806"/>
              <a:gd name="connsiteY6" fmla="*/ 15195 h 5143501"/>
              <a:gd name="connsiteX7" fmla="*/ 10260806 w 10260806"/>
              <a:gd name="connsiteY7" fmla="*/ 4781550 h 5143501"/>
              <a:gd name="connsiteX8" fmla="*/ 8679655 w 10260806"/>
              <a:gd name="connsiteY8" fmla="*/ 4772025 h 5143501"/>
              <a:gd name="connsiteX9" fmla="*/ 9146380 w 10260806"/>
              <a:gd name="connsiteY9" fmla="*/ 2705788 h 5143501"/>
              <a:gd name="connsiteX10" fmla="*/ 4923797 w 10260806"/>
              <a:gd name="connsiteY10" fmla="*/ 5143500 h 5143501"/>
              <a:gd name="connsiteX11" fmla="*/ 2381 w 10260806"/>
              <a:gd name="connsiteY11" fmla="*/ 5143500 h 5143501"/>
              <a:gd name="connsiteX12" fmla="*/ 0 w 10260806"/>
              <a:gd name="connsiteY12" fmla="*/ 2640806 h 5143501"/>
              <a:gd name="connsiteX13" fmla="*/ 4574381 w 10260806"/>
              <a:gd name="connsiteY13" fmla="*/ 0 h 5143501"/>
              <a:gd name="connsiteX0" fmla="*/ 4923797 w 10260806"/>
              <a:gd name="connsiteY0" fmla="*/ 5143500 h 5267326"/>
              <a:gd name="connsiteX1" fmla="*/ 9146380 w 10260806"/>
              <a:gd name="connsiteY1" fmla="*/ 5143500 h 5267326"/>
              <a:gd name="connsiteX2" fmla="*/ 5479255 w 10260806"/>
              <a:gd name="connsiteY2" fmla="*/ 5267326 h 5267326"/>
              <a:gd name="connsiteX3" fmla="*/ 4923795 w 10260806"/>
              <a:gd name="connsiteY3" fmla="*/ 5143501 h 5267326"/>
              <a:gd name="connsiteX4" fmla="*/ 4923797 w 10260806"/>
              <a:gd name="connsiteY4" fmla="*/ 5143500 h 5267326"/>
              <a:gd name="connsiteX5" fmla="*/ 4574381 w 10260806"/>
              <a:gd name="connsiteY5" fmla="*/ 0 h 5267326"/>
              <a:gd name="connsiteX6" fmla="*/ 9146381 w 10260806"/>
              <a:gd name="connsiteY6" fmla="*/ 15195 h 5267326"/>
              <a:gd name="connsiteX7" fmla="*/ 10260806 w 10260806"/>
              <a:gd name="connsiteY7" fmla="*/ 4781550 h 5267326"/>
              <a:gd name="connsiteX8" fmla="*/ 8679655 w 10260806"/>
              <a:gd name="connsiteY8" fmla="*/ 4772025 h 5267326"/>
              <a:gd name="connsiteX9" fmla="*/ 9146380 w 10260806"/>
              <a:gd name="connsiteY9" fmla="*/ 2705788 h 5267326"/>
              <a:gd name="connsiteX10" fmla="*/ 4923797 w 10260806"/>
              <a:gd name="connsiteY10" fmla="*/ 5143500 h 5267326"/>
              <a:gd name="connsiteX11" fmla="*/ 2381 w 10260806"/>
              <a:gd name="connsiteY11" fmla="*/ 5143500 h 5267326"/>
              <a:gd name="connsiteX12" fmla="*/ 0 w 10260806"/>
              <a:gd name="connsiteY12" fmla="*/ 2640806 h 5267326"/>
              <a:gd name="connsiteX13" fmla="*/ 4574381 w 10260806"/>
              <a:gd name="connsiteY13" fmla="*/ 0 h 5267326"/>
              <a:gd name="connsiteX0" fmla="*/ 4923797 w 10260806"/>
              <a:gd name="connsiteY0" fmla="*/ 5143500 h 5143501"/>
              <a:gd name="connsiteX1" fmla="*/ 9146380 w 10260806"/>
              <a:gd name="connsiteY1" fmla="*/ 5143500 h 5143501"/>
              <a:gd name="connsiteX2" fmla="*/ 4923795 w 10260806"/>
              <a:gd name="connsiteY2" fmla="*/ 5143501 h 5143501"/>
              <a:gd name="connsiteX3" fmla="*/ 4923797 w 10260806"/>
              <a:gd name="connsiteY3" fmla="*/ 5143500 h 5143501"/>
              <a:gd name="connsiteX4" fmla="*/ 4574381 w 10260806"/>
              <a:gd name="connsiteY4" fmla="*/ 0 h 5143501"/>
              <a:gd name="connsiteX5" fmla="*/ 9146381 w 10260806"/>
              <a:gd name="connsiteY5" fmla="*/ 15195 h 5143501"/>
              <a:gd name="connsiteX6" fmla="*/ 10260806 w 10260806"/>
              <a:gd name="connsiteY6" fmla="*/ 4781550 h 5143501"/>
              <a:gd name="connsiteX7" fmla="*/ 8679655 w 10260806"/>
              <a:gd name="connsiteY7" fmla="*/ 4772025 h 5143501"/>
              <a:gd name="connsiteX8" fmla="*/ 9146380 w 10260806"/>
              <a:gd name="connsiteY8" fmla="*/ 2705788 h 5143501"/>
              <a:gd name="connsiteX9" fmla="*/ 4923797 w 10260806"/>
              <a:gd name="connsiteY9" fmla="*/ 5143500 h 5143501"/>
              <a:gd name="connsiteX10" fmla="*/ 2381 w 10260806"/>
              <a:gd name="connsiteY10" fmla="*/ 5143500 h 5143501"/>
              <a:gd name="connsiteX11" fmla="*/ 0 w 10260806"/>
              <a:gd name="connsiteY11" fmla="*/ 2640806 h 5143501"/>
              <a:gd name="connsiteX12" fmla="*/ 4574381 w 10260806"/>
              <a:gd name="connsiteY12" fmla="*/ 0 h 5143501"/>
              <a:gd name="connsiteX0" fmla="*/ 4923797 w 10260806"/>
              <a:gd name="connsiteY0" fmla="*/ 5143500 h 5143501"/>
              <a:gd name="connsiteX1" fmla="*/ 4923795 w 10260806"/>
              <a:gd name="connsiteY1" fmla="*/ 5143501 h 5143501"/>
              <a:gd name="connsiteX2" fmla="*/ 4923797 w 10260806"/>
              <a:gd name="connsiteY2" fmla="*/ 5143500 h 5143501"/>
              <a:gd name="connsiteX3" fmla="*/ 4574381 w 10260806"/>
              <a:gd name="connsiteY3" fmla="*/ 0 h 5143501"/>
              <a:gd name="connsiteX4" fmla="*/ 9146381 w 10260806"/>
              <a:gd name="connsiteY4" fmla="*/ 15195 h 5143501"/>
              <a:gd name="connsiteX5" fmla="*/ 10260806 w 10260806"/>
              <a:gd name="connsiteY5" fmla="*/ 4781550 h 5143501"/>
              <a:gd name="connsiteX6" fmla="*/ 8679655 w 10260806"/>
              <a:gd name="connsiteY6" fmla="*/ 4772025 h 5143501"/>
              <a:gd name="connsiteX7" fmla="*/ 9146380 w 10260806"/>
              <a:gd name="connsiteY7" fmla="*/ 2705788 h 5143501"/>
              <a:gd name="connsiteX8" fmla="*/ 4923797 w 10260806"/>
              <a:gd name="connsiteY8" fmla="*/ 5143500 h 5143501"/>
              <a:gd name="connsiteX9" fmla="*/ 2381 w 10260806"/>
              <a:gd name="connsiteY9" fmla="*/ 5143500 h 5143501"/>
              <a:gd name="connsiteX10" fmla="*/ 0 w 10260806"/>
              <a:gd name="connsiteY10" fmla="*/ 2640806 h 5143501"/>
              <a:gd name="connsiteX11" fmla="*/ 4574381 w 10260806"/>
              <a:gd name="connsiteY11" fmla="*/ 0 h 5143501"/>
              <a:gd name="connsiteX0" fmla="*/ 4923797 w 9270206"/>
              <a:gd name="connsiteY0" fmla="*/ 5143500 h 5143501"/>
              <a:gd name="connsiteX1" fmla="*/ 4923795 w 9270206"/>
              <a:gd name="connsiteY1" fmla="*/ 5143501 h 5143501"/>
              <a:gd name="connsiteX2" fmla="*/ 4923797 w 9270206"/>
              <a:gd name="connsiteY2" fmla="*/ 5143500 h 5143501"/>
              <a:gd name="connsiteX3" fmla="*/ 4574381 w 9270206"/>
              <a:gd name="connsiteY3" fmla="*/ 0 h 5143501"/>
              <a:gd name="connsiteX4" fmla="*/ 9146381 w 9270206"/>
              <a:gd name="connsiteY4" fmla="*/ 15195 h 5143501"/>
              <a:gd name="connsiteX5" fmla="*/ 9270206 w 9270206"/>
              <a:gd name="connsiteY5" fmla="*/ 2714625 h 5143501"/>
              <a:gd name="connsiteX6" fmla="*/ 8679655 w 9270206"/>
              <a:gd name="connsiteY6" fmla="*/ 4772025 h 5143501"/>
              <a:gd name="connsiteX7" fmla="*/ 9146380 w 9270206"/>
              <a:gd name="connsiteY7" fmla="*/ 2705788 h 5143501"/>
              <a:gd name="connsiteX8" fmla="*/ 4923797 w 9270206"/>
              <a:gd name="connsiteY8" fmla="*/ 5143500 h 5143501"/>
              <a:gd name="connsiteX9" fmla="*/ 2381 w 9270206"/>
              <a:gd name="connsiteY9" fmla="*/ 5143500 h 5143501"/>
              <a:gd name="connsiteX10" fmla="*/ 0 w 9270206"/>
              <a:gd name="connsiteY10" fmla="*/ 2640806 h 5143501"/>
              <a:gd name="connsiteX11" fmla="*/ 4574381 w 9270206"/>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8679655 w 9148762"/>
              <a:gd name="connsiteY6" fmla="*/ 477202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61132"/>
              <a:gd name="connsiteX1" fmla="*/ 4923795 w 9148762"/>
              <a:gd name="connsiteY1" fmla="*/ 5143501 h 5161132"/>
              <a:gd name="connsiteX2" fmla="*/ 4923797 w 9148762"/>
              <a:gd name="connsiteY2" fmla="*/ 5143500 h 5161132"/>
              <a:gd name="connsiteX3" fmla="*/ 4574381 w 9148762"/>
              <a:gd name="connsiteY3" fmla="*/ 0 h 5161132"/>
              <a:gd name="connsiteX4" fmla="*/ 9146381 w 9148762"/>
              <a:gd name="connsiteY4" fmla="*/ 15195 h 5161132"/>
              <a:gd name="connsiteX5" fmla="*/ 9148762 w 9148762"/>
              <a:gd name="connsiteY5" fmla="*/ 2707481 h 5161132"/>
              <a:gd name="connsiteX6" fmla="*/ 4898838 w 9148762"/>
              <a:gd name="connsiteY6" fmla="*/ 5161132 h 5161132"/>
              <a:gd name="connsiteX7" fmla="*/ 9146380 w 9148762"/>
              <a:gd name="connsiteY7" fmla="*/ 2705788 h 5161132"/>
              <a:gd name="connsiteX8" fmla="*/ 4923797 w 9148762"/>
              <a:gd name="connsiteY8" fmla="*/ 5143500 h 5161132"/>
              <a:gd name="connsiteX9" fmla="*/ 2381 w 9148762"/>
              <a:gd name="connsiteY9" fmla="*/ 5143500 h 5161132"/>
              <a:gd name="connsiteX10" fmla="*/ 0 w 9148762"/>
              <a:gd name="connsiteY10" fmla="*/ 2640806 h 5161132"/>
              <a:gd name="connsiteX11" fmla="*/ 4574381 w 9148762"/>
              <a:gd name="connsiteY11" fmla="*/ 0 h 5161132"/>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5663219 w 9148762"/>
              <a:gd name="connsiteY6" fmla="*/ 505159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9146380 w 9148762"/>
              <a:gd name="connsiteY6" fmla="*/ 2705788 h 5143501"/>
              <a:gd name="connsiteX7" fmla="*/ 4923797 w 9148762"/>
              <a:gd name="connsiteY7" fmla="*/ 5143500 h 5143501"/>
              <a:gd name="connsiteX8" fmla="*/ 2381 w 9148762"/>
              <a:gd name="connsiteY8" fmla="*/ 5143500 h 5143501"/>
              <a:gd name="connsiteX9" fmla="*/ 0 w 9148762"/>
              <a:gd name="connsiteY9" fmla="*/ 2640806 h 5143501"/>
              <a:gd name="connsiteX10" fmla="*/ 4574381 w 9148762"/>
              <a:gd name="connsiteY10" fmla="*/ 0 h 5143501"/>
              <a:gd name="connsiteX0" fmla="*/ 4923797 w 9241635"/>
              <a:gd name="connsiteY0" fmla="*/ 5223555 h 5223556"/>
              <a:gd name="connsiteX1" fmla="*/ 4923795 w 9241635"/>
              <a:gd name="connsiteY1" fmla="*/ 5223556 h 5223556"/>
              <a:gd name="connsiteX2" fmla="*/ 4923797 w 9241635"/>
              <a:gd name="connsiteY2" fmla="*/ 5223555 h 5223556"/>
              <a:gd name="connsiteX3" fmla="*/ 4574381 w 9241635"/>
              <a:gd name="connsiteY3" fmla="*/ 80055 h 5223556"/>
              <a:gd name="connsiteX4" fmla="*/ 9241631 w 9241635"/>
              <a:gd name="connsiteY4" fmla="*/ 0 h 5223556"/>
              <a:gd name="connsiteX5" fmla="*/ 9148762 w 9241635"/>
              <a:gd name="connsiteY5" fmla="*/ 2787536 h 5223556"/>
              <a:gd name="connsiteX6" fmla="*/ 9146380 w 9241635"/>
              <a:gd name="connsiteY6" fmla="*/ 2785843 h 5223556"/>
              <a:gd name="connsiteX7" fmla="*/ 4923797 w 9241635"/>
              <a:gd name="connsiteY7" fmla="*/ 5223555 h 5223556"/>
              <a:gd name="connsiteX8" fmla="*/ 2381 w 9241635"/>
              <a:gd name="connsiteY8" fmla="*/ 5223555 h 5223556"/>
              <a:gd name="connsiteX9" fmla="*/ 0 w 9241635"/>
              <a:gd name="connsiteY9" fmla="*/ 2720861 h 5223556"/>
              <a:gd name="connsiteX10" fmla="*/ 4574381 w 9241635"/>
              <a:gd name="connsiteY10" fmla="*/ 80055 h 5223556"/>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22069 h 5143501"/>
              <a:gd name="connsiteX8" fmla="*/ 2381 w 9152808"/>
              <a:gd name="connsiteY8" fmla="*/ 5143500 h 5143501"/>
              <a:gd name="connsiteX9" fmla="*/ 0 w 9152808"/>
              <a:gd name="connsiteY9" fmla="*/ 2640806 h 5143501"/>
              <a:gd name="connsiteX10" fmla="*/ 4574381 w 9152808"/>
              <a:gd name="connsiteY10" fmla="*/ 0 h 5143501"/>
              <a:gd name="connsiteX0" fmla="*/ 4574381 w 9152808"/>
              <a:gd name="connsiteY0" fmla="*/ 0 h 5143500"/>
              <a:gd name="connsiteX1" fmla="*/ 9152731 w 9152808"/>
              <a:gd name="connsiteY1" fmla="*/ 2495 h 5143500"/>
              <a:gd name="connsiteX2" fmla="*/ 9148762 w 9152808"/>
              <a:gd name="connsiteY2" fmla="*/ 2707481 h 5143500"/>
              <a:gd name="connsiteX3" fmla="*/ 9146380 w 9152808"/>
              <a:gd name="connsiteY3" fmla="*/ 2705788 h 5143500"/>
              <a:gd name="connsiteX4" fmla="*/ 4923797 w 9152808"/>
              <a:gd name="connsiteY4" fmla="*/ 5122069 h 5143500"/>
              <a:gd name="connsiteX5" fmla="*/ 2381 w 9152808"/>
              <a:gd name="connsiteY5" fmla="*/ 5143500 h 5143500"/>
              <a:gd name="connsiteX6" fmla="*/ 0 w 9152808"/>
              <a:gd name="connsiteY6" fmla="*/ 2640806 h 5143500"/>
              <a:gd name="connsiteX7" fmla="*/ 4574381 w 9152808"/>
              <a:gd name="connsiteY7" fmla="*/ 0 h 5143500"/>
              <a:gd name="connsiteX0" fmla="*/ 4574381 w 9152808"/>
              <a:gd name="connsiteY0" fmla="*/ 0 h 5145882"/>
              <a:gd name="connsiteX1" fmla="*/ 9152731 w 9152808"/>
              <a:gd name="connsiteY1" fmla="*/ 2495 h 5145882"/>
              <a:gd name="connsiteX2" fmla="*/ 9148762 w 9152808"/>
              <a:gd name="connsiteY2" fmla="*/ 2707481 h 5145882"/>
              <a:gd name="connsiteX3" fmla="*/ 9146380 w 9152808"/>
              <a:gd name="connsiteY3" fmla="*/ 2705788 h 5145882"/>
              <a:gd name="connsiteX4" fmla="*/ 4923797 w 9152808"/>
              <a:gd name="connsiteY4" fmla="*/ 5145882 h 5145882"/>
              <a:gd name="connsiteX5" fmla="*/ 2381 w 9152808"/>
              <a:gd name="connsiteY5" fmla="*/ 5143500 h 5145882"/>
              <a:gd name="connsiteX6" fmla="*/ 0 w 9152808"/>
              <a:gd name="connsiteY6" fmla="*/ 2640806 h 5145882"/>
              <a:gd name="connsiteX7" fmla="*/ 4574381 w 9152808"/>
              <a:gd name="connsiteY7" fmla="*/ 0 h 51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808" h="5145882">
                <a:moveTo>
                  <a:pt x="4574381" y="0"/>
                </a:moveTo>
                <a:lnTo>
                  <a:pt x="9152731" y="2495"/>
                </a:lnTo>
                <a:cubicBezTo>
                  <a:pt x="9153525" y="899924"/>
                  <a:pt x="9147968" y="1810052"/>
                  <a:pt x="9148762" y="2707481"/>
                </a:cubicBezTo>
                <a:lnTo>
                  <a:pt x="9146380" y="2705788"/>
                </a:lnTo>
                <a:lnTo>
                  <a:pt x="4923797" y="5145882"/>
                </a:lnTo>
                <a:lnTo>
                  <a:pt x="2381" y="5143500"/>
                </a:lnTo>
                <a:cubicBezTo>
                  <a:pt x="1587" y="4309269"/>
                  <a:pt x="794" y="3475037"/>
                  <a:pt x="0" y="2640806"/>
                </a:cubicBezTo>
                <a:lnTo>
                  <a:pt x="4574381" y="0"/>
                </a:lnTo>
                <a:close/>
              </a:path>
            </a:pathLst>
          </a:custGeom>
          <a:noFill/>
        </p:spPr>
        <p:txBody>
          <a:bodyPr wrap="square">
            <a:noAutofit/>
          </a:bodyPr>
          <a:lstStyle>
            <a:lvl1pPr>
              <a:defRPr>
                <a:solidFill>
                  <a:schemeClr val="bg1"/>
                </a:solidFill>
              </a:defRPr>
            </a:lvl1pPr>
          </a:lstStyle>
          <a:p>
            <a:r>
              <a:rPr lang="en-US" dirty="0"/>
              <a:t>Click icon to add picture</a:t>
            </a:r>
            <a:endParaRPr lang="en-GB" dirty="0"/>
          </a:p>
        </p:txBody>
      </p:sp>
      <p:pic>
        <p:nvPicPr>
          <p:cNvPr id="5" name="Picture 4" descr="Logo&#10;&#10;Description automatically generated">
            <a:extLst>
              <a:ext uri="{FF2B5EF4-FFF2-40B4-BE49-F238E27FC236}">
                <a16:creationId xmlns:a16="http://schemas.microsoft.com/office/drawing/2014/main" id="{1BA28FBB-6DD7-4262-B9D5-E134342D7D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sp>
        <p:nvSpPr>
          <p:cNvPr id="6" name="Rectangle 5">
            <a:extLst>
              <a:ext uri="{FF2B5EF4-FFF2-40B4-BE49-F238E27FC236}">
                <a16:creationId xmlns:a16="http://schemas.microsoft.com/office/drawing/2014/main" id="{6481381C-1430-4641-ACE3-38BB676631B8}"/>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P34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9410420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1">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61E7155-19DE-4583-A096-03D2594841D9}"/>
              </a:ext>
            </a:extLst>
          </p:cNvPr>
          <p:cNvSpPr/>
          <p:nvPr userDrawn="1"/>
        </p:nvSpPr>
        <p:spPr>
          <a:xfrm>
            <a:off x="-3181" y="-3668"/>
            <a:ext cx="12019645" cy="6858491"/>
          </a:xfrm>
          <a:custGeom>
            <a:avLst/>
            <a:gdLst>
              <a:gd name="connsiteX0" fmla="*/ 0 w 9153525"/>
              <a:gd name="connsiteY0" fmla="*/ 0 h 5144238"/>
              <a:gd name="connsiteX1" fmla="*/ 240506 w 9153525"/>
              <a:gd name="connsiteY1" fmla="*/ 0 h 5144238"/>
              <a:gd name="connsiteX2" fmla="*/ 240506 w 9153525"/>
              <a:gd name="connsiteY2" fmla="*/ 369 h 5144238"/>
              <a:gd name="connsiteX3" fmla="*/ 9153525 w 9153525"/>
              <a:gd name="connsiteY3" fmla="*/ 369 h 5144238"/>
              <a:gd name="connsiteX4" fmla="*/ 240506 w 9153525"/>
              <a:gd name="connsiteY4" fmla="*/ 5144238 h 5144238"/>
              <a:gd name="connsiteX5" fmla="*/ 240506 w 9153525"/>
              <a:gd name="connsiteY5" fmla="*/ 5143869 h 5144238"/>
              <a:gd name="connsiteX6" fmla="*/ 0 w 9153525"/>
              <a:gd name="connsiteY6" fmla="*/ 5143869 h 5144238"/>
              <a:gd name="connsiteX0" fmla="*/ 0 w 9198921"/>
              <a:gd name="connsiteY0" fmla="*/ 0 h 5144238"/>
              <a:gd name="connsiteX1" fmla="*/ 240506 w 9198921"/>
              <a:gd name="connsiteY1" fmla="*/ 0 h 5144238"/>
              <a:gd name="connsiteX2" fmla="*/ 240506 w 9198921"/>
              <a:gd name="connsiteY2" fmla="*/ 369 h 5144238"/>
              <a:gd name="connsiteX3" fmla="*/ 9198921 w 9198921"/>
              <a:gd name="connsiteY3" fmla="*/ 6854 h 5144238"/>
              <a:gd name="connsiteX4" fmla="*/ 240506 w 9198921"/>
              <a:gd name="connsiteY4" fmla="*/ 5144238 h 5144238"/>
              <a:gd name="connsiteX5" fmla="*/ 240506 w 9198921"/>
              <a:gd name="connsiteY5" fmla="*/ 5143869 h 5144238"/>
              <a:gd name="connsiteX6" fmla="*/ 0 w 9198921"/>
              <a:gd name="connsiteY6" fmla="*/ 5143869 h 5144238"/>
              <a:gd name="connsiteX7" fmla="*/ 0 w 9198921"/>
              <a:gd name="connsiteY7" fmla="*/ 0 h 5144238"/>
              <a:gd name="connsiteX0" fmla="*/ 0 w 9244316"/>
              <a:gd name="connsiteY0" fmla="*/ 25572 h 5169810"/>
              <a:gd name="connsiteX1" fmla="*/ 240506 w 9244316"/>
              <a:gd name="connsiteY1" fmla="*/ 25572 h 5169810"/>
              <a:gd name="connsiteX2" fmla="*/ 240506 w 9244316"/>
              <a:gd name="connsiteY2" fmla="*/ 25941 h 5169810"/>
              <a:gd name="connsiteX3" fmla="*/ 9244316 w 9244316"/>
              <a:gd name="connsiteY3" fmla="*/ 0 h 5169810"/>
              <a:gd name="connsiteX4" fmla="*/ 240506 w 9244316"/>
              <a:gd name="connsiteY4" fmla="*/ 5169810 h 5169810"/>
              <a:gd name="connsiteX5" fmla="*/ 240506 w 9244316"/>
              <a:gd name="connsiteY5" fmla="*/ 5169441 h 5169810"/>
              <a:gd name="connsiteX6" fmla="*/ 0 w 9244316"/>
              <a:gd name="connsiteY6" fmla="*/ 5169441 h 5169810"/>
              <a:gd name="connsiteX7" fmla="*/ 0 w 9244316"/>
              <a:gd name="connsiteY7" fmla="*/ 25572 h 5169810"/>
              <a:gd name="connsiteX0" fmla="*/ 0 w 9236696"/>
              <a:gd name="connsiteY0" fmla="*/ 2712 h 5146950"/>
              <a:gd name="connsiteX1" fmla="*/ 240506 w 9236696"/>
              <a:gd name="connsiteY1" fmla="*/ 2712 h 5146950"/>
              <a:gd name="connsiteX2" fmla="*/ 240506 w 9236696"/>
              <a:gd name="connsiteY2" fmla="*/ 3081 h 5146950"/>
              <a:gd name="connsiteX3" fmla="*/ 9236696 w 9236696"/>
              <a:gd name="connsiteY3" fmla="*/ 0 h 5146950"/>
              <a:gd name="connsiteX4" fmla="*/ 240506 w 9236696"/>
              <a:gd name="connsiteY4" fmla="*/ 5146950 h 5146950"/>
              <a:gd name="connsiteX5" fmla="*/ 240506 w 9236696"/>
              <a:gd name="connsiteY5" fmla="*/ 5146581 h 5146950"/>
              <a:gd name="connsiteX6" fmla="*/ 0 w 9236696"/>
              <a:gd name="connsiteY6" fmla="*/ 5146581 h 5146950"/>
              <a:gd name="connsiteX7" fmla="*/ 0 w 9236696"/>
              <a:gd name="connsiteY7" fmla="*/ 2712 h 5146950"/>
              <a:gd name="connsiteX0" fmla="*/ 0 w 9417671"/>
              <a:gd name="connsiteY0" fmla="*/ 0 h 5210913"/>
              <a:gd name="connsiteX1" fmla="*/ 421481 w 9417671"/>
              <a:gd name="connsiteY1" fmla="*/ 66675 h 5210913"/>
              <a:gd name="connsiteX2" fmla="*/ 421481 w 9417671"/>
              <a:gd name="connsiteY2" fmla="*/ 67044 h 5210913"/>
              <a:gd name="connsiteX3" fmla="*/ 9417671 w 9417671"/>
              <a:gd name="connsiteY3" fmla="*/ 63963 h 5210913"/>
              <a:gd name="connsiteX4" fmla="*/ 421481 w 9417671"/>
              <a:gd name="connsiteY4" fmla="*/ 5210913 h 5210913"/>
              <a:gd name="connsiteX5" fmla="*/ 421481 w 9417671"/>
              <a:gd name="connsiteY5" fmla="*/ 5210544 h 5210913"/>
              <a:gd name="connsiteX6" fmla="*/ 180975 w 9417671"/>
              <a:gd name="connsiteY6" fmla="*/ 5210544 h 5210913"/>
              <a:gd name="connsiteX7" fmla="*/ 0 w 9417671"/>
              <a:gd name="connsiteY7" fmla="*/ 0 h 5210913"/>
              <a:gd name="connsiteX0" fmla="*/ 0 w 9417671"/>
              <a:gd name="connsiteY0" fmla="*/ 0 h 5210913"/>
              <a:gd name="connsiteX1" fmla="*/ 421481 w 9417671"/>
              <a:gd name="connsiteY1" fmla="*/ 66675 h 5210913"/>
              <a:gd name="connsiteX2" fmla="*/ 9417671 w 9417671"/>
              <a:gd name="connsiteY2" fmla="*/ 63963 h 5210913"/>
              <a:gd name="connsiteX3" fmla="*/ 421481 w 9417671"/>
              <a:gd name="connsiteY3" fmla="*/ 5210913 h 5210913"/>
              <a:gd name="connsiteX4" fmla="*/ 421481 w 9417671"/>
              <a:gd name="connsiteY4" fmla="*/ 5210544 h 5210913"/>
              <a:gd name="connsiteX5" fmla="*/ 180975 w 9417671"/>
              <a:gd name="connsiteY5" fmla="*/ 5210544 h 5210913"/>
              <a:gd name="connsiteX6" fmla="*/ 0 w 9417671"/>
              <a:gd name="connsiteY6" fmla="*/ 0 h 5210913"/>
              <a:gd name="connsiteX0" fmla="*/ 0 w 9417671"/>
              <a:gd name="connsiteY0" fmla="*/ 0 h 5210913"/>
              <a:gd name="connsiteX1" fmla="*/ 9417671 w 9417671"/>
              <a:gd name="connsiteY1" fmla="*/ 63963 h 5210913"/>
              <a:gd name="connsiteX2" fmla="*/ 421481 w 9417671"/>
              <a:gd name="connsiteY2" fmla="*/ 5210913 h 5210913"/>
              <a:gd name="connsiteX3" fmla="*/ 421481 w 9417671"/>
              <a:gd name="connsiteY3" fmla="*/ 5210544 h 5210913"/>
              <a:gd name="connsiteX4" fmla="*/ 180975 w 9417671"/>
              <a:gd name="connsiteY4" fmla="*/ 5210544 h 5210913"/>
              <a:gd name="connsiteX5" fmla="*/ 0 w 9417671"/>
              <a:gd name="connsiteY5" fmla="*/ 0 h 5210913"/>
              <a:gd name="connsiteX0" fmla="*/ 904875 w 9236696"/>
              <a:gd name="connsiteY0" fmla="*/ 621837 h 5146950"/>
              <a:gd name="connsiteX1" fmla="*/ 9236696 w 9236696"/>
              <a:gd name="connsiteY1" fmla="*/ 0 h 5146950"/>
              <a:gd name="connsiteX2" fmla="*/ 240506 w 9236696"/>
              <a:gd name="connsiteY2" fmla="*/ 5146950 h 5146950"/>
              <a:gd name="connsiteX3" fmla="*/ 240506 w 9236696"/>
              <a:gd name="connsiteY3" fmla="*/ 5146581 h 5146950"/>
              <a:gd name="connsiteX4" fmla="*/ 0 w 9236696"/>
              <a:gd name="connsiteY4" fmla="*/ 5146581 h 5146950"/>
              <a:gd name="connsiteX5" fmla="*/ 904875 w 9236696"/>
              <a:gd name="connsiteY5" fmla="*/ 621837 h 5146950"/>
              <a:gd name="connsiteX0" fmla="*/ 438150 w 9236696"/>
              <a:gd name="connsiteY0" fmla="*/ 2712 h 5146950"/>
              <a:gd name="connsiteX1" fmla="*/ 9236696 w 9236696"/>
              <a:gd name="connsiteY1" fmla="*/ 0 h 5146950"/>
              <a:gd name="connsiteX2" fmla="*/ 240506 w 9236696"/>
              <a:gd name="connsiteY2" fmla="*/ 5146950 h 5146950"/>
              <a:gd name="connsiteX3" fmla="*/ 240506 w 9236696"/>
              <a:gd name="connsiteY3" fmla="*/ 5146581 h 5146950"/>
              <a:gd name="connsiteX4" fmla="*/ 0 w 9236696"/>
              <a:gd name="connsiteY4" fmla="*/ 5146581 h 5146950"/>
              <a:gd name="connsiteX5" fmla="*/ 438150 w 9236696"/>
              <a:gd name="connsiteY5" fmla="*/ 2712 h 5146950"/>
              <a:gd name="connsiteX0" fmla="*/ 454819 w 9236696"/>
              <a:gd name="connsiteY0" fmla="*/ 43194 h 5146950"/>
              <a:gd name="connsiteX1" fmla="*/ 9236696 w 9236696"/>
              <a:gd name="connsiteY1" fmla="*/ 0 h 5146950"/>
              <a:gd name="connsiteX2" fmla="*/ 240506 w 9236696"/>
              <a:gd name="connsiteY2" fmla="*/ 5146950 h 5146950"/>
              <a:gd name="connsiteX3" fmla="*/ 240506 w 9236696"/>
              <a:gd name="connsiteY3" fmla="*/ 5146581 h 5146950"/>
              <a:gd name="connsiteX4" fmla="*/ 0 w 9236696"/>
              <a:gd name="connsiteY4" fmla="*/ 5146581 h 5146950"/>
              <a:gd name="connsiteX5" fmla="*/ 454819 w 9236696"/>
              <a:gd name="connsiteY5" fmla="*/ 43194 h 5146950"/>
              <a:gd name="connsiteX0" fmla="*/ 442913 w 9236696"/>
              <a:gd name="connsiteY0" fmla="*/ 2712 h 5146950"/>
              <a:gd name="connsiteX1" fmla="*/ 9236696 w 9236696"/>
              <a:gd name="connsiteY1" fmla="*/ 0 h 5146950"/>
              <a:gd name="connsiteX2" fmla="*/ 240506 w 9236696"/>
              <a:gd name="connsiteY2" fmla="*/ 5146950 h 5146950"/>
              <a:gd name="connsiteX3" fmla="*/ 240506 w 9236696"/>
              <a:gd name="connsiteY3" fmla="*/ 5146581 h 5146950"/>
              <a:gd name="connsiteX4" fmla="*/ 0 w 9236696"/>
              <a:gd name="connsiteY4" fmla="*/ 5146581 h 5146950"/>
              <a:gd name="connsiteX5" fmla="*/ 442913 w 9236696"/>
              <a:gd name="connsiteY5" fmla="*/ 2712 h 5146950"/>
              <a:gd name="connsiteX0" fmla="*/ 202407 w 8996190"/>
              <a:gd name="connsiteY0" fmla="*/ 2712 h 5146950"/>
              <a:gd name="connsiteX1" fmla="*/ 8996190 w 8996190"/>
              <a:gd name="connsiteY1" fmla="*/ 0 h 5146950"/>
              <a:gd name="connsiteX2" fmla="*/ 0 w 8996190"/>
              <a:gd name="connsiteY2" fmla="*/ 5146950 h 5146950"/>
              <a:gd name="connsiteX3" fmla="*/ 0 w 8996190"/>
              <a:gd name="connsiteY3" fmla="*/ 5146581 h 5146950"/>
              <a:gd name="connsiteX4" fmla="*/ 23813 w 8996190"/>
              <a:gd name="connsiteY4" fmla="*/ 5139437 h 5146950"/>
              <a:gd name="connsiteX5" fmla="*/ 202407 w 8996190"/>
              <a:gd name="connsiteY5" fmla="*/ 2712 h 5146950"/>
              <a:gd name="connsiteX0" fmla="*/ 202407 w 8996190"/>
              <a:gd name="connsiteY0" fmla="*/ 2712 h 5168012"/>
              <a:gd name="connsiteX1" fmla="*/ 8996190 w 8996190"/>
              <a:gd name="connsiteY1" fmla="*/ 0 h 5168012"/>
              <a:gd name="connsiteX2" fmla="*/ 0 w 8996190"/>
              <a:gd name="connsiteY2" fmla="*/ 5146950 h 5168012"/>
              <a:gd name="connsiteX3" fmla="*/ 0 w 8996190"/>
              <a:gd name="connsiteY3" fmla="*/ 5146581 h 5168012"/>
              <a:gd name="connsiteX4" fmla="*/ 123825 w 8996190"/>
              <a:gd name="connsiteY4" fmla="*/ 5168012 h 5168012"/>
              <a:gd name="connsiteX5" fmla="*/ 202407 w 8996190"/>
              <a:gd name="connsiteY5" fmla="*/ 2712 h 5168012"/>
              <a:gd name="connsiteX0" fmla="*/ 202407 w 8996190"/>
              <a:gd name="connsiteY0" fmla="*/ 2712 h 5160868"/>
              <a:gd name="connsiteX1" fmla="*/ 8996190 w 8996190"/>
              <a:gd name="connsiteY1" fmla="*/ 0 h 5160868"/>
              <a:gd name="connsiteX2" fmla="*/ 0 w 8996190"/>
              <a:gd name="connsiteY2" fmla="*/ 5146950 h 5160868"/>
              <a:gd name="connsiteX3" fmla="*/ 0 w 8996190"/>
              <a:gd name="connsiteY3" fmla="*/ 5146581 h 5160868"/>
              <a:gd name="connsiteX4" fmla="*/ 402432 w 8996190"/>
              <a:gd name="connsiteY4" fmla="*/ 5160868 h 5160868"/>
              <a:gd name="connsiteX5" fmla="*/ 202407 w 8996190"/>
              <a:gd name="connsiteY5" fmla="*/ 2712 h 5160868"/>
              <a:gd name="connsiteX0" fmla="*/ 202407 w 8996190"/>
              <a:gd name="connsiteY0" fmla="*/ 2712 h 5146950"/>
              <a:gd name="connsiteX1" fmla="*/ 8996190 w 8996190"/>
              <a:gd name="connsiteY1" fmla="*/ 0 h 5146950"/>
              <a:gd name="connsiteX2" fmla="*/ 0 w 8996190"/>
              <a:gd name="connsiteY2" fmla="*/ 5146950 h 5146950"/>
              <a:gd name="connsiteX3" fmla="*/ 0 w 8996190"/>
              <a:gd name="connsiteY3" fmla="*/ 5146581 h 5146950"/>
              <a:gd name="connsiteX4" fmla="*/ 207170 w 8996190"/>
              <a:gd name="connsiteY4" fmla="*/ 5139437 h 5146950"/>
              <a:gd name="connsiteX5" fmla="*/ 202407 w 8996190"/>
              <a:gd name="connsiteY5" fmla="*/ 2712 h 5146950"/>
              <a:gd name="connsiteX0" fmla="*/ 202407 w 8996190"/>
              <a:gd name="connsiteY0" fmla="*/ 2712 h 5146950"/>
              <a:gd name="connsiteX1" fmla="*/ 8996190 w 8996190"/>
              <a:gd name="connsiteY1" fmla="*/ 0 h 5146950"/>
              <a:gd name="connsiteX2" fmla="*/ 0 w 8996190"/>
              <a:gd name="connsiteY2" fmla="*/ 5146950 h 5146950"/>
              <a:gd name="connsiteX3" fmla="*/ 207170 w 8996190"/>
              <a:gd name="connsiteY3" fmla="*/ 5139437 h 5146950"/>
              <a:gd name="connsiteX4" fmla="*/ 202407 w 8996190"/>
              <a:gd name="connsiteY4" fmla="*/ 2712 h 5146950"/>
              <a:gd name="connsiteX0" fmla="*/ 0 w 8793783"/>
              <a:gd name="connsiteY0" fmla="*/ 2712 h 5139437"/>
              <a:gd name="connsiteX1" fmla="*/ 8793783 w 8793783"/>
              <a:gd name="connsiteY1" fmla="*/ 0 h 5139437"/>
              <a:gd name="connsiteX2" fmla="*/ 4763 w 8793783"/>
              <a:gd name="connsiteY2" fmla="*/ 5139437 h 5139437"/>
              <a:gd name="connsiteX3" fmla="*/ 0 w 8793783"/>
              <a:gd name="connsiteY3" fmla="*/ 2712 h 5139437"/>
              <a:gd name="connsiteX0" fmla="*/ 0 w 9014277"/>
              <a:gd name="connsiteY0" fmla="*/ 0 h 5136725"/>
              <a:gd name="connsiteX1" fmla="*/ 9014277 w 9014277"/>
              <a:gd name="connsiteY1" fmla="*/ 3773 h 5136725"/>
              <a:gd name="connsiteX2" fmla="*/ 4763 w 9014277"/>
              <a:gd name="connsiteY2" fmla="*/ 5136725 h 5136725"/>
              <a:gd name="connsiteX3" fmla="*/ 0 w 9014277"/>
              <a:gd name="connsiteY3" fmla="*/ 0 h 5136725"/>
              <a:gd name="connsiteX0" fmla="*/ 0 w 9014277"/>
              <a:gd name="connsiteY0" fmla="*/ 0 h 5136725"/>
              <a:gd name="connsiteX1" fmla="*/ 9014277 w 9014277"/>
              <a:gd name="connsiteY1" fmla="*/ 3773 h 5136725"/>
              <a:gd name="connsiteX2" fmla="*/ 4763 w 9014277"/>
              <a:gd name="connsiteY2" fmla="*/ 5136725 h 5136725"/>
              <a:gd name="connsiteX3" fmla="*/ 0 w 9014277"/>
              <a:gd name="connsiteY3" fmla="*/ 0 h 5136725"/>
              <a:gd name="connsiteX0" fmla="*/ 457 w 9014734"/>
              <a:gd name="connsiteY0" fmla="*/ 0 h 5143868"/>
              <a:gd name="connsiteX1" fmla="*/ 9014734 w 9014734"/>
              <a:gd name="connsiteY1" fmla="*/ 3773 h 5143868"/>
              <a:gd name="connsiteX2" fmla="*/ 458 w 9014734"/>
              <a:gd name="connsiteY2" fmla="*/ 5143868 h 5143868"/>
              <a:gd name="connsiteX3" fmla="*/ 457 w 9014734"/>
              <a:gd name="connsiteY3" fmla="*/ 0 h 5143868"/>
            </a:gdLst>
            <a:ahLst/>
            <a:cxnLst>
              <a:cxn ang="0">
                <a:pos x="connsiteX0" y="connsiteY0"/>
              </a:cxn>
              <a:cxn ang="0">
                <a:pos x="connsiteX1" y="connsiteY1"/>
              </a:cxn>
              <a:cxn ang="0">
                <a:pos x="connsiteX2" y="connsiteY2"/>
              </a:cxn>
              <a:cxn ang="0">
                <a:pos x="connsiteX3" y="connsiteY3"/>
              </a:cxn>
            </a:cxnLst>
            <a:rect l="l" t="t" r="r" b="b"/>
            <a:pathLst>
              <a:path w="9014734" h="5143868">
                <a:moveTo>
                  <a:pt x="457" y="0"/>
                </a:moveTo>
                <a:lnTo>
                  <a:pt x="9014734" y="3773"/>
                </a:lnTo>
                <a:lnTo>
                  <a:pt x="458" y="5143868"/>
                </a:lnTo>
                <a:cubicBezTo>
                  <a:pt x="-1130" y="3431626"/>
                  <a:pt x="2045" y="1712242"/>
                  <a:pt x="457" y="0"/>
                </a:cubicBezTo>
                <a:close/>
              </a:path>
            </a:pathLst>
          </a:cu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200" dirty="0">
              <a:latin typeface="Gilroy Medium" panose="00000600000000000000" pitchFamily="50" charset="0"/>
            </a:endParaRPr>
          </a:p>
        </p:txBody>
      </p:sp>
      <p:sp>
        <p:nvSpPr>
          <p:cNvPr id="4" name="Freeform: Shape 3">
            <a:extLst>
              <a:ext uri="{FF2B5EF4-FFF2-40B4-BE49-F238E27FC236}">
                <a16:creationId xmlns:a16="http://schemas.microsoft.com/office/drawing/2014/main" id="{C96B6E86-2E12-43A4-93B0-A858FB6DE7E7}"/>
              </a:ext>
            </a:extLst>
          </p:cNvPr>
          <p:cNvSpPr/>
          <p:nvPr userDrawn="1"/>
        </p:nvSpPr>
        <p:spPr>
          <a:xfrm>
            <a:off x="-3181" y="-3178"/>
            <a:ext cx="12200701" cy="6865725"/>
          </a:xfrm>
          <a:custGeom>
            <a:avLst/>
            <a:gdLst>
              <a:gd name="connsiteX0" fmla="*/ 0 w 2809875"/>
              <a:gd name="connsiteY0" fmla="*/ 1621631 h 1621631"/>
              <a:gd name="connsiteX1" fmla="*/ 2809875 w 2809875"/>
              <a:gd name="connsiteY1" fmla="*/ 0 h 1621631"/>
              <a:gd name="connsiteX2" fmla="*/ 2809875 w 2809875"/>
              <a:gd name="connsiteY2" fmla="*/ 1621631 h 1621631"/>
              <a:gd name="connsiteX3" fmla="*/ 0 w 2809875"/>
              <a:gd name="connsiteY3" fmla="*/ 1621631 h 1621631"/>
              <a:gd name="connsiteX0" fmla="*/ 0 w 2816008"/>
              <a:gd name="connsiteY0" fmla="*/ 1621631 h 1621631"/>
              <a:gd name="connsiteX1" fmla="*/ 2816008 w 2816008"/>
              <a:gd name="connsiteY1" fmla="*/ 0 h 1621631"/>
              <a:gd name="connsiteX2" fmla="*/ 2809875 w 2816008"/>
              <a:gd name="connsiteY2" fmla="*/ 1621631 h 1621631"/>
              <a:gd name="connsiteX3" fmla="*/ 0 w 2816008"/>
              <a:gd name="connsiteY3" fmla="*/ 1621631 h 1621631"/>
              <a:gd name="connsiteX0" fmla="*/ 0 w 2818052"/>
              <a:gd name="connsiteY0" fmla="*/ 1623675 h 1623675"/>
              <a:gd name="connsiteX1" fmla="*/ 2818052 w 2818052"/>
              <a:gd name="connsiteY1" fmla="*/ 0 h 1623675"/>
              <a:gd name="connsiteX2" fmla="*/ 2811919 w 2818052"/>
              <a:gd name="connsiteY2" fmla="*/ 1621631 h 1623675"/>
              <a:gd name="connsiteX3" fmla="*/ 0 w 2818052"/>
              <a:gd name="connsiteY3" fmla="*/ 1623675 h 1623675"/>
              <a:gd name="connsiteX0" fmla="*/ 0 w 2834408"/>
              <a:gd name="connsiteY0" fmla="*/ 1625719 h 1625719"/>
              <a:gd name="connsiteX1" fmla="*/ 2834408 w 2834408"/>
              <a:gd name="connsiteY1" fmla="*/ 0 h 1625719"/>
              <a:gd name="connsiteX2" fmla="*/ 2828275 w 2834408"/>
              <a:gd name="connsiteY2" fmla="*/ 1621631 h 1625719"/>
              <a:gd name="connsiteX3" fmla="*/ 0 w 2834408"/>
              <a:gd name="connsiteY3" fmla="*/ 1625719 h 1625719"/>
              <a:gd name="connsiteX0" fmla="*/ 0 w 2842586"/>
              <a:gd name="connsiteY0" fmla="*/ 1627763 h 1627763"/>
              <a:gd name="connsiteX1" fmla="*/ 2842586 w 2842586"/>
              <a:gd name="connsiteY1" fmla="*/ 0 h 1627763"/>
              <a:gd name="connsiteX2" fmla="*/ 2828275 w 2842586"/>
              <a:gd name="connsiteY2" fmla="*/ 1623675 h 1627763"/>
              <a:gd name="connsiteX3" fmla="*/ 0 w 2842586"/>
              <a:gd name="connsiteY3" fmla="*/ 1627763 h 1627763"/>
              <a:gd name="connsiteX0" fmla="*/ 0 w 2848720"/>
              <a:gd name="connsiteY0" fmla="*/ 1627763 h 1627763"/>
              <a:gd name="connsiteX1" fmla="*/ 2848720 w 2848720"/>
              <a:gd name="connsiteY1" fmla="*/ 0 h 1627763"/>
              <a:gd name="connsiteX2" fmla="*/ 2828275 w 2848720"/>
              <a:gd name="connsiteY2" fmla="*/ 1623675 h 1627763"/>
              <a:gd name="connsiteX3" fmla="*/ 0 w 2848720"/>
              <a:gd name="connsiteY3" fmla="*/ 1627763 h 1627763"/>
              <a:gd name="connsiteX0" fmla="*/ 0 w 2844631"/>
              <a:gd name="connsiteY0" fmla="*/ 1627763 h 1627763"/>
              <a:gd name="connsiteX1" fmla="*/ 2844631 w 2844631"/>
              <a:gd name="connsiteY1" fmla="*/ 0 h 1627763"/>
              <a:gd name="connsiteX2" fmla="*/ 2824186 w 2844631"/>
              <a:gd name="connsiteY2" fmla="*/ 1623675 h 1627763"/>
              <a:gd name="connsiteX3" fmla="*/ 0 w 2844631"/>
              <a:gd name="connsiteY3" fmla="*/ 1627763 h 1627763"/>
              <a:gd name="connsiteX0" fmla="*/ 0 w 2850764"/>
              <a:gd name="connsiteY0" fmla="*/ 1629807 h 1629807"/>
              <a:gd name="connsiteX1" fmla="*/ 2850764 w 2850764"/>
              <a:gd name="connsiteY1" fmla="*/ 0 h 1629807"/>
              <a:gd name="connsiteX2" fmla="*/ 2830319 w 2850764"/>
              <a:gd name="connsiteY2" fmla="*/ 1623675 h 1629807"/>
              <a:gd name="connsiteX3" fmla="*/ 0 w 2850764"/>
              <a:gd name="connsiteY3" fmla="*/ 1629807 h 1629807"/>
              <a:gd name="connsiteX0" fmla="*/ 0 w 2854853"/>
              <a:gd name="connsiteY0" fmla="*/ 1629807 h 1629807"/>
              <a:gd name="connsiteX1" fmla="*/ 2854853 w 2854853"/>
              <a:gd name="connsiteY1" fmla="*/ 0 h 1629807"/>
              <a:gd name="connsiteX2" fmla="*/ 2834408 w 2854853"/>
              <a:gd name="connsiteY2" fmla="*/ 1623675 h 1629807"/>
              <a:gd name="connsiteX3" fmla="*/ 0 w 2854853"/>
              <a:gd name="connsiteY3" fmla="*/ 1629807 h 1629807"/>
              <a:gd name="connsiteX0" fmla="*/ 0 w 2853487"/>
              <a:gd name="connsiteY0" fmla="*/ 1629807 h 1629807"/>
              <a:gd name="connsiteX1" fmla="*/ 2853487 w 2853487"/>
              <a:gd name="connsiteY1" fmla="*/ 0 h 1629807"/>
              <a:gd name="connsiteX2" fmla="*/ 2834408 w 2853487"/>
              <a:gd name="connsiteY2" fmla="*/ 1623675 h 1629807"/>
              <a:gd name="connsiteX3" fmla="*/ 0 w 2853487"/>
              <a:gd name="connsiteY3"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34408 w 2853487"/>
              <a:gd name="connsiteY3" fmla="*/ 1623675 h 1629807"/>
              <a:gd name="connsiteX4" fmla="*/ 0 w 2853487"/>
              <a:gd name="connsiteY4" fmla="*/ 1629807 h 1629807"/>
              <a:gd name="connsiteX0" fmla="*/ 0 w 3049993"/>
              <a:gd name="connsiteY0" fmla="*/ 1694668 h 1694668"/>
              <a:gd name="connsiteX1" fmla="*/ 2719968 w 3049993"/>
              <a:gd name="connsiteY1" fmla="*/ 140970 h 1694668"/>
              <a:gd name="connsiteX2" fmla="*/ 2853487 w 3049993"/>
              <a:gd name="connsiteY2" fmla="*/ 64861 h 1694668"/>
              <a:gd name="connsiteX3" fmla="*/ 2853160 w 3049993"/>
              <a:gd name="connsiteY3" fmla="*/ 145069 h 1694668"/>
              <a:gd name="connsiteX4" fmla="*/ 2834408 w 3049993"/>
              <a:gd name="connsiteY4" fmla="*/ 1688536 h 1694668"/>
              <a:gd name="connsiteX5" fmla="*/ 0 w 3049993"/>
              <a:gd name="connsiteY5" fmla="*/ 1694668 h 1694668"/>
              <a:gd name="connsiteX0" fmla="*/ 0 w 3049993"/>
              <a:gd name="connsiteY0" fmla="*/ 1629807 h 1629807"/>
              <a:gd name="connsiteX1" fmla="*/ 2719968 w 3049993"/>
              <a:gd name="connsiteY1" fmla="*/ 76109 h 1629807"/>
              <a:gd name="connsiteX2" fmla="*/ 2853487 w 3049993"/>
              <a:gd name="connsiteY2" fmla="*/ 0 h 1629807"/>
              <a:gd name="connsiteX3" fmla="*/ 2853160 w 3049993"/>
              <a:gd name="connsiteY3" fmla="*/ 80208 h 1629807"/>
              <a:gd name="connsiteX4" fmla="*/ 2834408 w 3049993"/>
              <a:gd name="connsiteY4" fmla="*/ 1623675 h 1629807"/>
              <a:gd name="connsiteX5" fmla="*/ 0 w 3049993"/>
              <a:gd name="connsiteY5"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53160 w 2853487"/>
              <a:gd name="connsiteY3" fmla="*/ 80208 h 1629807"/>
              <a:gd name="connsiteX4" fmla="*/ 2834408 w 2853487"/>
              <a:gd name="connsiteY4" fmla="*/ 1623675 h 1629807"/>
              <a:gd name="connsiteX5" fmla="*/ 0 w 2853487"/>
              <a:gd name="connsiteY5" fmla="*/ 1629807 h 1629807"/>
              <a:gd name="connsiteX0" fmla="*/ 0 w 2853160"/>
              <a:gd name="connsiteY0" fmla="*/ 1553698 h 1553698"/>
              <a:gd name="connsiteX1" fmla="*/ 2719968 w 2853160"/>
              <a:gd name="connsiteY1" fmla="*/ 0 h 1553698"/>
              <a:gd name="connsiteX2" fmla="*/ 2853160 w 2853160"/>
              <a:gd name="connsiteY2" fmla="*/ 4099 h 1553698"/>
              <a:gd name="connsiteX3" fmla="*/ 2834408 w 2853160"/>
              <a:gd name="connsiteY3" fmla="*/ 1547566 h 1553698"/>
              <a:gd name="connsiteX4" fmla="*/ 0 w 2853160"/>
              <a:gd name="connsiteY4" fmla="*/ 1553698 h 1553698"/>
              <a:gd name="connsiteX0" fmla="*/ 0 w 2834408"/>
              <a:gd name="connsiteY0" fmla="*/ 1553698 h 1553698"/>
              <a:gd name="connsiteX1" fmla="*/ 2719968 w 2834408"/>
              <a:gd name="connsiteY1" fmla="*/ 0 h 1553698"/>
              <a:gd name="connsiteX2" fmla="*/ 2788271 w 2834408"/>
              <a:gd name="connsiteY2" fmla="*/ 17077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5155 w 2834408"/>
              <a:gd name="connsiteY2" fmla="*/ 5465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772561 w 2834408"/>
              <a:gd name="connsiteY2" fmla="*/ 25956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4472 w 2834408"/>
              <a:gd name="connsiteY2" fmla="*/ 7514 h 1553698"/>
              <a:gd name="connsiteX3" fmla="*/ 2834408 w 2834408"/>
              <a:gd name="connsiteY3" fmla="*/ 1547566 h 1553698"/>
              <a:gd name="connsiteX4" fmla="*/ 0 w 2834408"/>
              <a:gd name="connsiteY4" fmla="*/ 1553698 h 1553698"/>
              <a:gd name="connsiteX0" fmla="*/ 0 w 2834408"/>
              <a:gd name="connsiteY0" fmla="*/ 1546184 h 1546184"/>
              <a:gd name="connsiteX1" fmla="*/ 2703575 w 2834408"/>
              <a:gd name="connsiteY1" fmla="*/ 6830 h 1546184"/>
              <a:gd name="connsiteX2" fmla="*/ 2824472 w 2834408"/>
              <a:gd name="connsiteY2" fmla="*/ 0 h 1546184"/>
              <a:gd name="connsiteX3" fmla="*/ 2834408 w 2834408"/>
              <a:gd name="connsiteY3" fmla="*/ 1540052 h 1546184"/>
              <a:gd name="connsiteX4" fmla="*/ 0 w 2834408"/>
              <a:gd name="connsiteY4" fmla="*/ 1546184 h 1546184"/>
              <a:gd name="connsiteX0" fmla="*/ 0 w 2834408"/>
              <a:gd name="connsiteY0" fmla="*/ 1546868 h 1546868"/>
              <a:gd name="connsiteX1" fmla="*/ 2704941 w 2834408"/>
              <a:gd name="connsiteY1" fmla="*/ 0 h 1546868"/>
              <a:gd name="connsiteX2" fmla="*/ 2824472 w 2834408"/>
              <a:gd name="connsiteY2" fmla="*/ 684 h 1546868"/>
              <a:gd name="connsiteX3" fmla="*/ 2834408 w 2834408"/>
              <a:gd name="connsiteY3" fmla="*/ 1540736 h 1546868"/>
              <a:gd name="connsiteX4" fmla="*/ 0 w 2834408"/>
              <a:gd name="connsiteY4" fmla="*/ 1546868 h 1546868"/>
              <a:gd name="connsiteX0" fmla="*/ 0 w 2834408"/>
              <a:gd name="connsiteY0" fmla="*/ 1546185 h 1546185"/>
              <a:gd name="connsiteX1" fmla="*/ 2698111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6185 h 1546185"/>
              <a:gd name="connsiteX1" fmla="*/ 2705625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7550 h 1547550"/>
              <a:gd name="connsiteX1" fmla="*/ 2705625 w 2834408"/>
              <a:gd name="connsiteY1" fmla="*/ 1365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6991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10406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1 h 1547551"/>
              <a:gd name="connsiteX1" fmla="*/ 2711089 w 2834408"/>
              <a:gd name="connsiteY1" fmla="*/ 0 h 1547551"/>
              <a:gd name="connsiteX2" fmla="*/ 2825155 w 2834408"/>
              <a:gd name="connsiteY2" fmla="*/ 1 h 1547551"/>
              <a:gd name="connsiteX3" fmla="*/ 2834408 w 2834408"/>
              <a:gd name="connsiteY3" fmla="*/ 1541419 h 1547551"/>
              <a:gd name="connsiteX4" fmla="*/ 0 w 2834408"/>
              <a:gd name="connsiteY4" fmla="*/ 1547551 h 1547551"/>
              <a:gd name="connsiteX0" fmla="*/ 0 w 2842604"/>
              <a:gd name="connsiteY0" fmla="*/ 1547551 h 1547551"/>
              <a:gd name="connsiteX1" fmla="*/ 2711089 w 2842604"/>
              <a:gd name="connsiteY1" fmla="*/ 0 h 1547551"/>
              <a:gd name="connsiteX2" fmla="*/ 2825155 w 2842604"/>
              <a:gd name="connsiteY2" fmla="*/ 1 h 1547551"/>
              <a:gd name="connsiteX3" fmla="*/ 2842604 w 2842604"/>
              <a:gd name="connsiteY3" fmla="*/ 1399347 h 1547551"/>
              <a:gd name="connsiteX4" fmla="*/ 0 w 2842604"/>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701443"/>
              <a:gd name="connsiteY0" fmla="*/ 1476515 h 1476515"/>
              <a:gd name="connsiteX1" fmla="*/ 2586321 w 2701443"/>
              <a:gd name="connsiteY1" fmla="*/ 0 h 1476515"/>
              <a:gd name="connsiteX2" fmla="*/ 2700387 w 2701443"/>
              <a:gd name="connsiteY2" fmla="*/ 1 h 1476515"/>
              <a:gd name="connsiteX3" fmla="*/ 2701443 w 2701443"/>
              <a:gd name="connsiteY3" fmla="*/ 1475847 h 1476515"/>
              <a:gd name="connsiteX4" fmla="*/ 0 w 2701443"/>
              <a:gd name="connsiteY4" fmla="*/ 1476515 h 1476515"/>
              <a:gd name="connsiteX0" fmla="*/ 0 w 2700532"/>
              <a:gd name="connsiteY0" fmla="*/ 1476515 h 1476515"/>
              <a:gd name="connsiteX1" fmla="*/ 2585410 w 2700532"/>
              <a:gd name="connsiteY1" fmla="*/ 0 h 1476515"/>
              <a:gd name="connsiteX2" fmla="*/ 2699476 w 2700532"/>
              <a:gd name="connsiteY2" fmla="*/ 1 h 1476515"/>
              <a:gd name="connsiteX3" fmla="*/ 2700532 w 2700532"/>
              <a:gd name="connsiteY3" fmla="*/ 1475847 h 1476515"/>
              <a:gd name="connsiteX4" fmla="*/ 0 w 2700532"/>
              <a:gd name="connsiteY4" fmla="*/ 1476515 h 1476515"/>
              <a:gd name="connsiteX0" fmla="*/ 0 w 2700532"/>
              <a:gd name="connsiteY0" fmla="*/ 1476515 h 1476515"/>
              <a:gd name="connsiteX1" fmla="*/ 74562 w 2700532"/>
              <a:gd name="connsiteY1" fmla="*/ 1433697 h 1476515"/>
              <a:gd name="connsiteX2" fmla="*/ 2585410 w 2700532"/>
              <a:gd name="connsiteY2" fmla="*/ 0 h 1476515"/>
              <a:gd name="connsiteX3" fmla="*/ 2699476 w 2700532"/>
              <a:gd name="connsiteY3" fmla="*/ 1 h 1476515"/>
              <a:gd name="connsiteX4" fmla="*/ 2700532 w 2700532"/>
              <a:gd name="connsiteY4" fmla="*/ 1475847 h 1476515"/>
              <a:gd name="connsiteX5" fmla="*/ 0 w 2700532"/>
              <a:gd name="connsiteY5" fmla="*/ 1476515 h 1476515"/>
              <a:gd name="connsiteX0" fmla="*/ 0 w 2700532"/>
              <a:gd name="connsiteY0" fmla="*/ 1476515 h 1476728"/>
              <a:gd name="connsiteX1" fmla="*/ 74562 w 2700532"/>
              <a:gd name="connsiteY1" fmla="*/ 1433697 h 1476728"/>
              <a:gd name="connsiteX2" fmla="*/ 2585410 w 2700532"/>
              <a:gd name="connsiteY2" fmla="*/ 0 h 1476728"/>
              <a:gd name="connsiteX3" fmla="*/ 2699476 w 2700532"/>
              <a:gd name="connsiteY3" fmla="*/ 1 h 1476728"/>
              <a:gd name="connsiteX4" fmla="*/ 2700532 w 2700532"/>
              <a:gd name="connsiteY4" fmla="*/ 1475847 h 1476728"/>
              <a:gd name="connsiteX5" fmla="*/ 75245 w 2700532"/>
              <a:gd name="connsiteY5" fmla="*/ 1476728 h 1476728"/>
              <a:gd name="connsiteX6" fmla="*/ 0 w 2700532"/>
              <a:gd name="connsiteY6" fmla="*/ 1476515 h 1476728"/>
              <a:gd name="connsiteX0" fmla="*/ 683 w 2625970"/>
              <a:gd name="connsiteY0" fmla="*/ 1476728 h 1476728"/>
              <a:gd name="connsiteX1" fmla="*/ 0 w 2625970"/>
              <a:gd name="connsiteY1" fmla="*/ 1433697 h 1476728"/>
              <a:gd name="connsiteX2" fmla="*/ 2510848 w 2625970"/>
              <a:gd name="connsiteY2" fmla="*/ 0 h 1476728"/>
              <a:gd name="connsiteX3" fmla="*/ 2624914 w 2625970"/>
              <a:gd name="connsiteY3" fmla="*/ 1 h 1476728"/>
              <a:gd name="connsiteX4" fmla="*/ 2625970 w 2625970"/>
              <a:gd name="connsiteY4" fmla="*/ 1475847 h 1476728"/>
              <a:gd name="connsiteX5" fmla="*/ 683 w 2625970"/>
              <a:gd name="connsiteY5" fmla="*/ 1476728 h 1476728"/>
              <a:gd name="connsiteX0" fmla="*/ 683 w 2663978"/>
              <a:gd name="connsiteY0" fmla="*/ 1478587 h 1478587"/>
              <a:gd name="connsiteX1" fmla="*/ 0 w 2663978"/>
              <a:gd name="connsiteY1" fmla="*/ 1435556 h 1478587"/>
              <a:gd name="connsiteX2" fmla="*/ 2510848 w 2663978"/>
              <a:gd name="connsiteY2" fmla="*/ 1859 h 1478587"/>
              <a:gd name="connsiteX3" fmla="*/ 2663978 w 2663978"/>
              <a:gd name="connsiteY3" fmla="*/ 0 h 1478587"/>
              <a:gd name="connsiteX4" fmla="*/ 2625970 w 2663978"/>
              <a:gd name="connsiteY4" fmla="*/ 1477706 h 1478587"/>
              <a:gd name="connsiteX5" fmla="*/ 683 w 2663978"/>
              <a:gd name="connsiteY5" fmla="*/ 1478587 h 1478587"/>
              <a:gd name="connsiteX0" fmla="*/ 683 w 2666894"/>
              <a:gd name="connsiteY0" fmla="*/ 1478587 h 1479566"/>
              <a:gd name="connsiteX1" fmla="*/ 0 w 2666894"/>
              <a:gd name="connsiteY1" fmla="*/ 1435556 h 1479566"/>
              <a:gd name="connsiteX2" fmla="*/ 2510848 w 2666894"/>
              <a:gd name="connsiteY2" fmla="*/ 1859 h 1479566"/>
              <a:gd name="connsiteX3" fmla="*/ 2663978 w 2666894"/>
              <a:gd name="connsiteY3" fmla="*/ 0 h 1479566"/>
              <a:gd name="connsiteX4" fmla="*/ 2666894 w 2666894"/>
              <a:gd name="connsiteY4" fmla="*/ 1479566 h 1479566"/>
              <a:gd name="connsiteX5" fmla="*/ 683 w 2666894"/>
              <a:gd name="connsiteY5" fmla="*/ 1478587 h 1479566"/>
              <a:gd name="connsiteX0" fmla="*/ 683 w 2666894"/>
              <a:gd name="connsiteY0" fmla="*/ 1476728 h 1477707"/>
              <a:gd name="connsiteX1" fmla="*/ 0 w 2666894"/>
              <a:gd name="connsiteY1" fmla="*/ 1433697 h 1477707"/>
              <a:gd name="connsiteX2" fmla="*/ 2510848 w 2666894"/>
              <a:gd name="connsiteY2" fmla="*/ 0 h 1477707"/>
              <a:gd name="connsiteX3" fmla="*/ 2665838 w 2666894"/>
              <a:gd name="connsiteY3" fmla="*/ 1 h 1477707"/>
              <a:gd name="connsiteX4" fmla="*/ 2666894 w 2666894"/>
              <a:gd name="connsiteY4" fmla="*/ 1477707 h 1477707"/>
              <a:gd name="connsiteX5" fmla="*/ 683 w 2666894"/>
              <a:gd name="connsiteY5" fmla="*/ 1476728 h 1477707"/>
              <a:gd name="connsiteX0" fmla="*/ 68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683 w 2666894"/>
              <a:gd name="connsiteY6" fmla="*/ 1476728 h 1477707"/>
              <a:gd name="connsiteX0" fmla="*/ 49862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49862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0 w 2627961"/>
              <a:gd name="connsiteY0" fmla="*/ 1476728 h 1477707"/>
              <a:gd name="connsiteX1" fmla="*/ 131 w 2627961"/>
              <a:gd name="connsiteY1" fmla="*/ 1409790 h 1477707"/>
              <a:gd name="connsiteX2" fmla="*/ 2471915 w 2627961"/>
              <a:gd name="connsiteY2" fmla="*/ 0 h 1477707"/>
              <a:gd name="connsiteX3" fmla="*/ 2626905 w 2627961"/>
              <a:gd name="connsiteY3" fmla="*/ 1 h 1477707"/>
              <a:gd name="connsiteX4" fmla="*/ 2627961 w 2627961"/>
              <a:gd name="connsiteY4" fmla="*/ 1477707 h 1477707"/>
              <a:gd name="connsiteX5" fmla="*/ 0 w 2627961"/>
              <a:gd name="connsiteY5" fmla="*/ 1476728 h 1477707"/>
              <a:gd name="connsiteX0" fmla="*/ 0 w 2628644"/>
              <a:gd name="connsiteY0" fmla="*/ 1476728 h 1477707"/>
              <a:gd name="connsiteX1" fmla="*/ 814 w 2628644"/>
              <a:gd name="connsiteY1" fmla="*/ 1409790 h 1477707"/>
              <a:gd name="connsiteX2" fmla="*/ 2472598 w 2628644"/>
              <a:gd name="connsiteY2" fmla="*/ 0 h 1477707"/>
              <a:gd name="connsiteX3" fmla="*/ 2627588 w 2628644"/>
              <a:gd name="connsiteY3" fmla="*/ 1 h 1477707"/>
              <a:gd name="connsiteX4" fmla="*/ 2628644 w 2628644"/>
              <a:gd name="connsiteY4" fmla="*/ 1477707 h 1477707"/>
              <a:gd name="connsiteX5" fmla="*/ 0 w 2628644"/>
              <a:gd name="connsiteY5" fmla="*/ 1476728 h 1477707"/>
              <a:gd name="connsiteX0" fmla="*/ 554 w 2629198"/>
              <a:gd name="connsiteY0" fmla="*/ 1476728 h 1477707"/>
              <a:gd name="connsiteX1" fmla="*/ 2 w 2629198"/>
              <a:gd name="connsiteY1" fmla="*/ 1411156 h 1477707"/>
              <a:gd name="connsiteX2" fmla="*/ 2473152 w 2629198"/>
              <a:gd name="connsiteY2" fmla="*/ 0 h 1477707"/>
              <a:gd name="connsiteX3" fmla="*/ 2628142 w 2629198"/>
              <a:gd name="connsiteY3" fmla="*/ 1 h 1477707"/>
              <a:gd name="connsiteX4" fmla="*/ 2629198 w 2629198"/>
              <a:gd name="connsiteY4" fmla="*/ 1477707 h 1477707"/>
              <a:gd name="connsiteX5" fmla="*/ 554 w 2629198"/>
              <a:gd name="connsiteY5" fmla="*/ 1476728 h 1477707"/>
              <a:gd name="connsiteX0" fmla="*/ 554 w 2628142"/>
              <a:gd name="connsiteY0" fmla="*/ 1476728 h 1483854"/>
              <a:gd name="connsiteX1" fmla="*/ 2 w 2628142"/>
              <a:gd name="connsiteY1" fmla="*/ 1411156 h 1483854"/>
              <a:gd name="connsiteX2" fmla="*/ 2473152 w 2628142"/>
              <a:gd name="connsiteY2" fmla="*/ 0 h 1483854"/>
              <a:gd name="connsiteX3" fmla="*/ 2628142 w 2628142"/>
              <a:gd name="connsiteY3" fmla="*/ 1 h 1483854"/>
              <a:gd name="connsiteX4" fmla="*/ 2569774 w 2628142"/>
              <a:gd name="connsiteY4" fmla="*/ 1483854 h 1483854"/>
              <a:gd name="connsiteX5" fmla="*/ 554 w 2628142"/>
              <a:gd name="connsiteY5" fmla="*/ 1476728 h 1483854"/>
              <a:gd name="connsiteX0" fmla="*/ 554 w 2628142"/>
              <a:gd name="connsiteY0" fmla="*/ 1476728 h 1477023"/>
              <a:gd name="connsiteX1" fmla="*/ 2 w 2628142"/>
              <a:gd name="connsiteY1" fmla="*/ 1411156 h 1477023"/>
              <a:gd name="connsiteX2" fmla="*/ 2473152 w 2628142"/>
              <a:gd name="connsiteY2" fmla="*/ 0 h 1477023"/>
              <a:gd name="connsiteX3" fmla="*/ 2628142 w 2628142"/>
              <a:gd name="connsiteY3" fmla="*/ 1 h 1477023"/>
              <a:gd name="connsiteX4" fmla="*/ 2624417 w 2628142"/>
              <a:gd name="connsiteY4" fmla="*/ 1477023 h 1477023"/>
              <a:gd name="connsiteX5" fmla="*/ 554 w 2628142"/>
              <a:gd name="connsiteY5" fmla="*/ 1476728 h 1477023"/>
              <a:gd name="connsiteX0" fmla="*/ 554 w 2624436"/>
              <a:gd name="connsiteY0" fmla="*/ 1477410 h 1477705"/>
              <a:gd name="connsiteX1" fmla="*/ 2 w 2624436"/>
              <a:gd name="connsiteY1" fmla="*/ 1411838 h 1477705"/>
              <a:gd name="connsiteX2" fmla="*/ 2473152 w 2624436"/>
              <a:gd name="connsiteY2" fmla="*/ 682 h 1477705"/>
              <a:gd name="connsiteX3" fmla="*/ 2569401 w 2624436"/>
              <a:gd name="connsiteY3" fmla="*/ 0 h 1477705"/>
              <a:gd name="connsiteX4" fmla="*/ 2624417 w 2624436"/>
              <a:gd name="connsiteY4" fmla="*/ 1477705 h 1477705"/>
              <a:gd name="connsiteX5" fmla="*/ 554 w 2624436"/>
              <a:gd name="connsiteY5" fmla="*/ 1477410 h 1477705"/>
              <a:gd name="connsiteX0" fmla="*/ 554 w 2624737"/>
              <a:gd name="connsiteY0" fmla="*/ 1476728 h 1477023"/>
              <a:gd name="connsiteX1" fmla="*/ 2 w 2624737"/>
              <a:gd name="connsiteY1" fmla="*/ 1411156 h 1477023"/>
              <a:gd name="connsiteX2" fmla="*/ 2473152 w 2624737"/>
              <a:gd name="connsiteY2" fmla="*/ 0 h 1477023"/>
              <a:gd name="connsiteX3" fmla="*/ 2624044 w 2624737"/>
              <a:gd name="connsiteY3" fmla="*/ 684 h 1477023"/>
              <a:gd name="connsiteX4" fmla="*/ 2624417 w 2624737"/>
              <a:gd name="connsiteY4" fmla="*/ 1477023 h 1477023"/>
              <a:gd name="connsiteX5" fmla="*/ 554 w 2624737"/>
              <a:gd name="connsiteY5" fmla="*/ 1476728 h 147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4737" h="1477023">
                <a:moveTo>
                  <a:pt x="554" y="1476728"/>
                </a:moveTo>
                <a:cubicBezTo>
                  <a:pt x="598" y="1454415"/>
                  <a:pt x="-42" y="1433469"/>
                  <a:pt x="2" y="1411156"/>
                </a:cubicBezTo>
                <a:lnTo>
                  <a:pt x="2473152" y="0"/>
                </a:lnTo>
                <a:lnTo>
                  <a:pt x="2624044" y="684"/>
                </a:lnTo>
                <a:cubicBezTo>
                  <a:pt x="2622802" y="493025"/>
                  <a:pt x="2625659" y="984682"/>
                  <a:pt x="2624417" y="1477023"/>
                </a:cubicBezTo>
                <a:lnTo>
                  <a:pt x="554" y="1476728"/>
                </a:lnTo>
                <a:close/>
              </a:path>
            </a:pathLst>
          </a:custGeom>
          <a:solidFill>
            <a:srgbClr val="FF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Gilroy Medium" panose="00000600000000000000" pitchFamily="50" charset="0"/>
            </a:endParaRPr>
          </a:p>
        </p:txBody>
      </p:sp>
      <p:pic>
        <p:nvPicPr>
          <p:cNvPr id="6" name="Picture 5" descr="A picture containing drawing&#10;&#10;Description automatically generated">
            <a:extLst>
              <a:ext uri="{FF2B5EF4-FFF2-40B4-BE49-F238E27FC236}">
                <a16:creationId xmlns:a16="http://schemas.microsoft.com/office/drawing/2014/main" id="{BB0CA0E4-D78B-49CD-A189-A96F7BAB9D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85104" y="2664298"/>
            <a:ext cx="3421792" cy="1529405"/>
          </a:xfrm>
          <a:prstGeom prst="rect">
            <a:avLst/>
          </a:prstGeom>
        </p:spPr>
      </p:pic>
      <p:sp>
        <p:nvSpPr>
          <p:cNvPr id="7" name="Rectangle 6">
            <a:extLst>
              <a:ext uri="{FF2B5EF4-FFF2-40B4-BE49-F238E27FC236}">
                <a16:creationId xmlns:a16="http://schemas.microsoft.com/office/drawing/2014/main" id="{03BB9D21-D52D-426F-B039-FD916C5B4BB3}"/>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P1</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143977430"/>
      </p:ext>
    </p:extLst>
  </p:cSld>
  <p:clrMapOvr>
    <a:masterClrMapping/>
  </p:clrMapOvr>
  <p:extLst>
    <p:ext uri="{DCECCB84-F9BA-43D5-87BE-67443E8EF086}">
      <p15:sldGuideLst xmlns:p15="http://schemas.microsoft.com/office/powerpoint/2012/main">
        <p15:guide id="1" orient="horz" pos="2160">
          <p15:clr>
            <a:srgbClr val="FBAE40"/>
          </p15:clr>
        </p15:guide>
        <p15:guide id="2" pos="308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35">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EA9C1A-EABA-44E1-A450-D4EB0C0AFFC6}"/>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Picture Placeholder 9">
            <a:extLst>
              <a:ext uri="{FF2B5EF4-FFF2-40B4-BE49-F238E27FC236}">
                <a16:creationId xmlns:a16="http://schemas.microsoft.com/office/drawing/2014/main" id="{D8F96ED4-FD1B-4B8A-A249-2D358A482BD4}"/>
              </a:ext>
            </a:extLst>
          </p:cNvPr>
          <p:cNvSpPr>
            <a:spLocks noGrp="1"/>
          </p:cNvSpPr>
          <p:nvPr>
            <p:ph type="pic" sz="quarter" idx="12"/>
          </p:nvPr>
        </p:nvSpPr>
        <p:spPr>
          <a:xfrm>
            <a:off x="-3175" y="0"/>
            <a:ext cx="12203744" cy="6861176"/>
          </a:xfrm>
          <a:custGeom>
            <a:avLst/>
            <a:gdLst>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574381 w 9146381"/>
              <a:gd name="connsiteY4" fmla="*/ 0 h 5143501"/>
              <a:gd name="connsiteX5" fmla="*/ 9146381 w 9146381"/>
              <a:gd name="connsiteY5" fmla="*/ 15195 h 5143501"/>
              <a:gd name="connsiteX6" fmla="*/ 9146381 w 9146381"/>
              <a:gd name="connsiteY6" fmla="*/ 5143500 h 5143501"/>
              <a:gd name="connsiteX7" fmla="*/ 9146380 w 9146381"/>
              <a:gd name="connsiteY7" fmla="*/ 5143500 h 5143501"/>
              <a:gd name="connsiteX8" fmla="*/ 9146380 w 9146381"/>
              <a:gd name="connsiteY8" fmla="*/ 2705788 h 5143501"/>
              <a:gd name="connsiteX9" fmla="*/ 4923797 w 9146381"/>
              <a:gd name="connsiteY9" fmla="*/ 5143500 h 5143501"/>
              <a:gd name="connsiteX10" fmla="*/ 2381 w 9146381"/>
              <a:gd name="connsiteY10" fmla="*/ 5143500 h 5143501"/>
              <a:gd name="connsiteX11" fmla="*/ 0 w 9146381"/>
              <a:gd name="connsiteY11" fmla="*/ 2640806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9146380 w 9146381"/>
              <a:gd name="connsiteY8" fmla="*/ 5143500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9146381"/>
              <a:gd name="connsiteY0" fmla="*/ 5143500 h 5143501"/>
              <a:gd name="connsiteX1" fmla="*/ 9146380 w 9146381"/>
              <a:gd name="connsiteY1" fmla="*/ 5143500 h 5143501"/>
              <a:gd name="connsiteX2" fmla="*/ 9146380 w 9146381"/>
              <a:gd name="connsiteY2" fmla="*/ 5143501 h 5143501"/>
              <a:gd name="connsiteX3" fmla="*/ 4923795 w 9146381"/>
              <a:gd name="connsiteY3" fmla="*/ 5143501 h 5143501"/>
              <a:gd name="connsiteX4" fmla="*/ 4923797 w 9146381"/>
              <a:gd name="connsiteY4" fmla="*/ 5143500 h 5143501"/>
              <a:gd name="connsiteX5" fmla="*/ 4574381 w 9146381"/>
              <a:gd name="connsiteY5" fmla="*/ 0 h 5143501"/>
              <a:gd name="connsiteX6" fmla="*/ 9146381 w 9146381"/>
              <a:gd name="connsiteY6" fmla="*/ 15195 h 5143501"/>
              <a:gd name="connsiteX7" fmla="*/ 9146381 w 9146381"/>
              <a:gd name="connsiteY7" fmla="*/ 5143500 h 5143501"/>
              <a:gd name="connsiteX8" fmla="*/ 8679655 w 9146381"/>
              <a:gd name="connsiteY8" fmla="*/ 4772025 h 5143501"/>
              <a:gd name="connsiteX9" fmla="*/ 9146380 w 9146381"/>
              <a:gd name="connsiteY9" fmla="*/ 2705788 h 5143501"/>
              <a:gd name="connsiteX10" fmla="*/ 4923797 w 9146381"/>
              <a:gd name="connsiteY10" fmla="*/ 5143500 h 5143501"/>
              <a:gd name="connsiteX11" fmla="*/ 2381 w 9146381"/>
              <a:gd name="connsiteY11" fmla="*/ 5143500 h 5143501"/>
              <a:gd name="connsiteX12" fmla="*/ 0 w 9146381"/>
              <a:gd name="connsiteY12" fmla="*/ 2640806 h 5143501"/>
              <a:gd name="connsiteX13" fmla="*/ 4574381 w 9146381"/>
              <a:gd name="connsiteY13" fmla="*/ 0 h 5143501"/>
              <a:gd name="connsiteX0" fmla="*/ 4923797 w 10260806"/>
              <a:gd name="connsiteY0" fmla="*/ 5143500 h 5143501"/>
              <a:gd name="connsiteX1" fmla="*/ 9146380 w 10260806"/>
              <a:gd name="connsiteY1" fmla="*/ 5143500 h 5143501"/>
              <a:gd name="connsiteX2" fmla="*/ 9146380 w 10260806"/>
              <a:gd name="connsiteY2" fmla="*/ 5143501 h 5143501"/>
              <a:gd name="connsiteX3" fmla="*/ 4923795 w 10260806"/>
              <a:gd name="connsiteY3" fmla="*/ 5143501 h 5143501"/>
              <a:gd name="connsiteX4" fmla="*/ 4923797 w 10260806"/>
              <a:gd name="connsiteY4" fmla="*/ 5143500 h 5143501"/>
              <a:gd name="connsiteX5" fmla="*/ 4574381 w 10260806"/>
              <a:gd name="connsiteY5" fmla="*/ 0 h 5143501"/>
              <a:gd name="connsiteX6" fmla="*/ 9146381 w 10260806"/>
              <a:gd name="connsiteY6" fmla="*/ 15195 h 5143501"/>
              <a:gd name="connsiteX7" fmla="*/ 10260806 w 10260806"/>
              <a:gd name="connsiteY7" fmla="*/ 4781550 h 5143501"/>
              <a:gd name="connsiteX8" fmla="*/ 8679655 w 10260806"/>
              <a:gd name="connsiteY8" fmla="*/ 4772025 h 5143501"/>
              <a:gd name="connsiteX9" fmla="*/ 9146380 w 10260806"/>
              <a:gd name="connsiteY9" fmla="*/ 2705788 h 5143501"/>
              <a:gd name="connsiteX10" fmla="*/ 4923797 w 10260806"/>
              <a:gd name="connsiteY10" fmla="*/ 5143500 h 5143501"/>
              <a:gd name="connsiteX11" fmla="*/ 2381 w 10260806"/>
              <a:gd name="connsiteY11" fmla="*/ 5143500 h 5143501"/>
              <a:gd name="connsiteX12" fmla="*/ 0 w 10260806"/>
              <a:gd name="connsiteY12" fmla="*/ 2640806 h 5143501"/>
              <a:gd name="connsiteX13" fmla="*/ 4574381 w 10260806"/>
              <a:gd name="connsiteY13" fmla="*/ 0 h 5143501"/>
              <a:gd name="connsiteX0" fmla="*/ 4923797 w 10260806"/>
              <a:gd name="connsiteY0" fmla="*/ 5143500 h 5267326"/>
              <a:gd name="connsiteX1" fmla="*/ 9146380 w 10260806"/>
              <a:gd name="connsiteY1" fmla="*/ 5143500 h 5267326"/>
              <a:gd name="connsiteX2" fmla="*/ 5479255 w 10260806"/>
              <a:gd name="connsiteY2" fmla="*/ 5267326 h 5267326"/>
              <a:gd name="connsiteX3" fmla="*/ 4923795 w 10260806"/>
              <a:gd name="connsiteY3" fmla="*/ 5143501 h 5267326"/>
              <a:gd name="connsiteX4" fmla="*/ 4923797 w 10260806"/>
              <a:gd name="connsiteY4" fmla="*/ 5143500 h 5267326"/>
              <a:gd name="connsiteX5" fmla="*/ 4574381 w 10260806"/>
              <a:gd name="connsiteY5" fmla="*/ 0 h 5267326"/>
              <a:gd name="connsiteX6" fmla="*/ 9146381 w 10260806"/>
              <a:gd name="connsiteY6" fmla="*/ 15195 h 5267326"/>
              <a:gd name="connsiteX7" fmla="*/ 10260806 w 10260806"/>
              <a:gd name="connsiteY7" fmla="*/ 4781550 h 5267326"/>
              <a:gd name="connsiteX8" fmla="*/ 8679655 w 10260806"/>
              <a:gd name="connsiteY8" fmla="*/ 4772025 h 5267326"/>
              <a:gd name="connsiteX9" fmla="*/ 9146380 w 10260806"/>
              <a:gd name="connsiteY9" fmla="*/ 2705788 h 5267326"/>
              <a:gd name="connsiteX10" fmla="*/ 4923797 w 10260806"/>
              <a:gd name="connsiteY10" fmla="*/ 5143500 h 5267326"/>
              <a:gd name="connsiteX11" fmla="*/ 2381 w 10260806"/>
              <a:gd name="connsiteY11" fmla="*/ 5143500 h 5267326"/>
              <a:gd name="connsiteX12" fmla="*/ 0 w 10260806"/>
              <a:gd name="connsiteY12" fmla="*/ 2640806 h 5267326"/>
              <a:gd name="connsiteX13" fmla="*/ 4574381 w 10260806"/>
              <a:gd name="connsiteY13" fmla="*/ 0 h 5267326"/>
              <a:gd name="connsiteX0" fmla="*/ 4923797 w 10260806"/>
              <a:gd name="connsiteY0" fmla="*/ 5143500 h 5143501"/>
              <a:gd name="connsiteX1" fmla="*/ 9146380 w 10260806"/>
              <a:gd name="connsiteY1" fmla="*/ 5143500 h 5143501"/>
              <a:gd name="connsiteX2" fmla="*/ 4923795 w 10260806"/>
              <a:gd name="connsiteY2" fmla="*/ 5143501 h 5143501"/>
              <a:gd name="connsiteX3" fmla="*/ 4923797 w 10260806"/>
              <a:gd name="connsiteY3" fmla="*/ 5143500 h 5143501"/>
              <a:gd name="connsiteX4" fmla="*/ 4574381 w 10260806"/>
              <a:gd name="connsiteY4" fmla="*/ 0 h 5143501"/>
              <a:gd name="connsiteX5" fmla="*/ 9146381 w 10260806"/>
              <a:gd name="connsiteY5" fmla="*/ 15195 h 5143501"/>
              <a:gd name="connsiteX6" fmla="*/ 10260806 w 10260806"/>
              <a:gd name="connsiteY6" fmla="*/ 4781550 h 5143501"/>
              <a:gd name="connsiteX7" fmla="*/ 8679655 w 10260806"/>
              <a:gd name="connsiteY7" fmla="*/ 4772025 h 5143501"/>
              <a:gd name="connsiteX8" fmla="*/ 9146380 w 10260806"/>
              <a:gd name="connsiteY8" fmla="*/ 2705788 h 5143501"/>
              <a:gd name="connsiteX9" fmla="*/ 4923797 w 10260806"/>
              <a:gd name="connsiteY9" fmla="*/ 5143500 h 5143501"/>
              <a:gd name="connsiteX10" fmla="*/ 2381 w 10260806"/>
              <a:gd name="connsiteY10" fmla="*/ 5143500 h 5143501"/>
              <a:gd name="connsiteX11" fmla="*/ 0 w 10260806"/>
              <a:gd name="connsiteY11" fmla="*/ 2640806 h 5143501"/>
              <a:gd name="connsiteX12" fmla="*/ 4574381 w 10260806"/>
              <a:gd name="connsiteY12" fmla="*/ 0 h 5143501"/>
              <a:gd name="connsiteX0" fmla="*/ 4923797 w 10260806"/>
              <a:gd name="connsiteY0" fmla="*/ 5143500 h 5143501"/>
              <a:gd name="connsiteX1" fmla="*/ 4923795 w 10260806"/>
              <a:gd name="connsiteY1" fmla="*/ 5143501 h 5143501"/>
              <a:gd name="connsiteX2" fmla="*/ 4923797 w 10260806"/>
              <a:gd name="connsiteY2" fmla="*/ 5143500 h 5143501"/>
              <a:gd name="connsiteX3" fmla="*/ 4574381 w 10260806"/>
              <a:gd name="connsiteY3" fmla="*/ 0 h 5143501"/>
              <a:gd name="connsiteX4" fmla="*/ 9146381 w 10260806"/>
              <a:gd name="connsiteY4" fmla="*/ 15195 h 5143501"/>
              <a:gd name="connsiteX5" fmla="*/ 10260806 w 10260806"/>
              <a:gd name="connsiteY5" fmla="*/ 4781550 h 5143501"/>
              <a:gd name="connsiteX6" fmla="*/ 8679655 w 10260806"/>
              <a:gd name="connsiteY6" fmla="*/ 4772025 h 5143501"/>
              <a:gd name="connsiteX7" fmla="*/ 9146380 w 10260806"/>
              <a:gd name="connsiteY7" fmla="*/ 2705788 h 5143501"/>
              <a:gd name="connsiteX8" fmla="*/ 4923797 w 10260806"/>
              <a:gd name="connsiteY8" fmla="*/ 5143500 h 5143501"/>
              <a:gd name="connsiteX9" fmla="*/ 2381 w 10260806"/>
              <a:gd name="connsiteY9" fmla="*/ 5143500 h 5143501"/>
              <a:gd name="connsiteX10" fmla="*/ 0 w 10260806"/>
              <a:gd name="connsiteY10" fmla="*/ 2640806 h 5143501"/>
              <a:gd name="connsiteX11" fmla="*/ 4574381 w 10260806"/>
              <a:gd name="connsiteY11" fmla="*/ 0 h 5143501"/>
              <a:gd name="connsiteX0" fmla="*/ 4923797 w 9270206"/>
              <a:gd name="connsiteY0" fmla="*/ 5143500 h 5143501"/>
              <a:gd name="connsiteX1" fmla="*/ 4923795 w 9270206"/>
              <a:gd name="connsiteY1" fmla="*/ 5143501 h 5143501"/>
              <a:gd name="connsiteX2" fmla="*/ 4923797 w 9270206"/>
              <a:gd name="connsiteY2" fmla="*/ 5143500 h 5143501"/>
              <a:gd name="connsiteX3" fmla="*/ 4574381 w 9270206"/>
              <a:gd name="connsiteY3" fmla="*/ 0 h 5143501"/>
              <a:gd name="connsiteX4" fmla="*/ 9146381 w 9270206"/>
              <a:gd name="connsiteY4" fmla="*/ 15195 h 5143501"/>
              <a:gd name="connsiteX5" fmla="*/ 9270206 w 9270206"/>
              <a:gd name="connsiteY5" fmla="*/ 2714625 h 5143501"/>
              <a:gd name="connsiteX6" fmla="*/ 8679655 w 9270206"/>
              <a:gd name="connsiteY6" fmla="*/ 4772025 h 5143501"/>
              <a:gd name="connsiteX7" fmla="*/ 9146380 w 9270206"/>
              <a:gd name="connsiteY7" fmla="*/ 2705788 h 5143501"/>
              <a:gd name="connsiteX8" fmla="*/ 4923797 w 9270206"/>
              <a:gd name="connsiteY8" fmla="*/ 5143500 h 5143501"/>
              <a:gd name="connsiteX9" fmla="*/ 2381 w 9270206"/>
              <a:gd name="connsiteY9" fmla="*/ 5143500 h 5143501"/>
              <a:gd name="connsiteX10" fmla="*/ 0 w 9270206"/>
              <a:gd name="connsiteY10" fmla="*/ 2640806 h 5143501"/>
              <a:gd name="connsiteX11" fmla="*/ 4574381 w 9270206"/>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8679655 w 9148762"/>
              <a:gd name="connsiteY6" fmla="*/ 477202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61132"/>
              <a:gd name="connsiteX1" fmla="*/ 4923795 w 9148762"/>
              <a:gd name="connsiteY1" fmla="*/ 5143501 h 5161132"/>
              <a:gd name="connsiteX2" fmla="*/ 4923797 w 9148762"/>
              <a:gd name="connsiteY2" fmla="*/ 5143500 h 5161132"/>
              <a:gd name="connsiteX3" fmla="*/ 4574381 w 9148762"/>
              <a:gd name="connsiteY3" fmla="*/ 0 h 5161132"/>
              <a:gd name="connsiteX4" fmla="*/ 9146381 w 9148762"/>
              <a:gd name="connsiteY4" fmla="*/ 15195 h 5161132"/>
              <a:gd name="connsiteX5" fmla="*/ 9148762 w 9148762"/>
              <a:gd name="connsiteY5" fmla="*/ 2707481 h 5161132"/>
              <a:gd name="connsiteX6" fmla="*/ 4898838 w 9148762"/>
              <a:gd name="connsiteY6" fmla="*/ 5161132 h 5161132"/>
              <a:gd name="connsiteX7" fmla="*/ 9146380 w 9148762"/>
              <a:gd name="connsiteY7" fmla="*/ 2705788 h 5161132"/>
              <a:gd name="connsiteX8" fmla="*/ 4923797 w 9148762"/>
              <a:gd name="connsiteY8" fmla="*/ 5143500 h 5161132"/>
              <a:gd name="connsiteX9" fmla="*/ 2381 w 9148762"/>
              <a:gd name="connsiteY9" fmla="*/ 5143500 h 5161132"/>
              <a:gd name="connsiteX10" fmla="*/ 0 w 9148762"/>
              <a:gd name="connsiteY10" fmla="*/ 2640806 h 5161132"/>
              <a:gd name="connsiteX11" fmla="*/ 4574381 w 9148762"/>
              <a:gd name="connsiteY11" fmla="*/ 0 h 5161132"/>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5663219 w 9148762"/>
              <a:gd name="connsiteY6" fmla="*/ 5051595 h 5143501"/>
              <a:gd name="connsiteX7" fmla="*/ 9146380 w 9148762"/>
              <a:gd name="connsiteY7" fmla="*/ 2705788 h 5143501"/>
              <a:gd name="connsiteX8" fmla="*/ 4923797 w 9148762"/>
              <a:gd name="connsiteY8" fmla="*/ 5143500 h 5143501"/>
              <a:gd name="connsiteX9" fmla="*/ 2381 w 9148762"/>
              <a:gd name="connsiteY9" fmla="*/ 5143500 h 5143501"/>
              <a:gd name="connsiteX10" fmla="*/ 0 w 9148762"/>
              <a:gd name="connsiteY10" fmla="*/ 2640806 h 5143501"/>
              <a:gd name="connsiteX11" fmla="*/ 4574381 w 9148762"/>
              <a:gd name="connsiteY11" fmla="*/ 0 h 5143501"/>
              <a:gd name="connsiteX0" fmla="*/ 4923797 w 9148762"/>
              <a:gd name="connsiteY0" fmla="*/ 5143500 h 5143501"/>
              <a:gd name="connsiteX1" fmla="*/ 4923795 w 9148762"/>
              <a:gd name="connsiteY1" fmla="*/ 5143501 h 5143501"/>
              <a:gd name="connsiteX2" fmla="*/ 4923797 w 9148762"/>
              <a:gd name="connsiteY2" fmla="*/ 5143500 h 5143501"/>
              <a:gd name="connsiteX3" fmla="*/ 4574381 w 9148762"/>
              <a:gd name="connsiteY3" fmla="*/ 0 h 5143501"/>
              <a:gd name="connsiteX4" fmla="*/ 9146381 w 9148762"/>
              <a:gd name="connsiteY4" fmla="*/ 15195 h 5143501"/>
              <a:gd name="connsiteX5" fmla="*/ 9148762 w 9148762"/>
              <a:gd name="connsiteY5" fmla="*/ 2707481 h 5143501"/>
              <a:gd name="connsiteX6" fmla="*/ 9146380 w 9148762"/>
              <a:gd name="connsiteY6" fmla="*/ 2705788 h 5143501"/>
              <a:gd name="connsiteX7" fmla="*/ 4923797 w 9148762"/>
              <a:gd name="connsiteY7" fmla="*/ 5143500 h 5143501"/>
              <a:gd name="connsiteX8" fmla="*/ 2381 w 9148762"/>
              <a:gd name="connsiteY8" fmla="*/ 5143500 h 5143501"/>
              <a:gd name="connsiteX9" fmla="*/ 0 w 9148762"/>
              <a:gd name="connsiteY9" fmla="*/ 2640806 h 5143501"/>
              <a:gd name="connsiteX10" fmla="*/ 4574381 w 9148762"/>
              <a:gd name="connsiteY10" fmla="*/ 0 h 5143501"/>
              <a:gd name="connsiteX0" fmla="*/ 4923797 w 9241635"/>
              <a:gd name="connsiteY0" fmla="*/ 5223555 h 5223556"/>
              <a:gd name="connsiteX1" fmla="*/ 4923795 w 9241635"/>
              <a:gd name="connsiteY1" fmla="*/ 5223556 h 5223556"/>
              <a:gd name="connsiteX2" fmla="*/ 4923797 w 9241635"/>
              <a:gd name="connsiteY2" fmla="*/ 5223555 h 5223556"/>
              <a:gd name="connsiteX3" fmla="*/ 4574381 w 9241635"/>
              <a:gd name="connsiteY3" fmla="*/ 80055 h 5223556"/>
              <a:gd name="connsiteX4" fmla="*/ 9241631 w 9241635"/>
              <a:gd name="connsiteY4" fmla="*/ 0 h 5223556"/>
              <a:gd name="connsiteX5" fmla="*/ 9148762 w 9241635"/>
              <a:gd name="connsiteY5" fmla="*/ 2787536 h 5223556"/>
              <a:gd name="connsiteX6" fmla="*/ 9146380 w 9241635"/>
              <a:gd name="connsiteY6" fmla="*/ 2785843 h 5223556"/>
              <a:gd name="connsiteX7" fmla="*/ 4923797 w 9241635"/>
              <a:gd name="connsiteY7" fmla="*/ 5223555 h 5223556"/>
              <a:gd name="connsiteX8" fmla="*/ 2381 w 9241635"/>
              <a:gd name="connsiteY8" fmla="*/ 5223555 h 5223556"/>
              <a:gd name="connsiteX9" fmla="*/ 0 w 9241635"/>
              <a:gd name="connsiteY9" fmla="*/ 2720861 h 5223556"/>
              <a:gd name="connsiteX10" fmla="*/ 4574381 w 9241635"/>
              <a:gd name="connsiteY10" fmla="*/ 80055 h 5223556"/>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43500 h 5143501"/>
              <a:gd name="connsiteX8" fmla="*/ 2381 w 9152808"/>
              <a:gd name="connsiteY8" fmla="*/ 5143500 h 5143501"/>
              <a:gd name="connsiteX9" fmla="*/ 0 w 9152808"/>
              <a:gd name="connsiteY9" fmla="*/ 2640806 h 5143501"/>
              <a:gd name="connsiteX10" fmla="*/ 4574381 w 9152808"/>
              <a:gd name="connsiteY10" fmla="*/ 0 h 5143501"/>
              <a:gd name="connsiteX0" fmla="*/ 4923797 w 9152808"/>
              <a:gd name="connsiteY0" fmla="*/ 5143500 h 5143501"/>
              <a:gd name="connsiteX1" fmla="*/ 4923795 w 9152808"/>
              <a:gd name="connsiteY1" fmla="*/ 5143501 h 5143501"/>
              <a:gd name="connsiteX2" fmla="*/ 4923797 w 9152808"/>
              <a:gd name="connsiteY2" fmla="*/ 5143500 h 5143501"/>
              <a:gd name="connsiteX3" fmla="*/ 4574381 w 9152808"/>
              <a:gd name="connsiteY3" fmla="*/ 0 h 5143501"/>
              <a:gd name="connsiteX4" fmla="*/ 9152731 w 9152808"/>
              <a:gd name="connsiteY4" fmla="*/ 2495 h 5143501"/>
              <a:gd name="connsiteX5" fmla="*/ 9148762 w 9152808"/>
              <a:gd name="connsiteY5" fmla="*/ 2707481 h 5143501"/>
              <a:gd name="connsiteX6" fmla="*/ 9146380 w 9152808"/>
              <a:gd name="connsiteY6" fmla="*/ 2705788 h 5143501"/>
              <a:gd name="connsiteX7" fmla="*/ 4923797 w 9152808"/>
              <a:gd name="connsiteY7" fmla="*/ 5122069 h 5143501"/>
              <a:gd name="connsiteX8" fmla="*/ 2381 w 9152808"/>
              <a:gd name="connsiteY8" fmla="*/ 5143500 h 5143501"/>
              <a:gd name="connsiteX9" fmla="*/ 0 w 9152808"/>
              <a:gd name="connsiteY9" fmla="*/ 2640806 h 5143501"/>
              <a:gd name="connsiteX10" fmla="*/ 4574381 w 9152808"/>
              <a:gd name="connsiteY10" fmla="*/ 0 h 5143501"/>
              <a:gd name="connsiteX0" fmla="*/ 4574381 w 9152808"/>
              <a:gd name="connsiteY0" fmla="*/ 0 h 5143500"/>
              <a:gd name="connsiteX1" fmla="*/ 9152731 w 9152808"/>
              <a:gd name="connsiteY1" fmla="*/ 2495 h 5143500"/>
              <a:gd name="connsiteX2" fmla="*/ 9148762 w 9152808"/>
              <a:gd name="connsiteY2" fmla="*/ 2707481 h 5143500"/>
              <a:gd name="connsiteX3" fmla="*/ 9146380 w 9152808"/>
              <a:gd name="connsiteY3" fmla="*/ 2705788 h 5143500"/>
              <a:gd name="connsiteX4" fmla="*/ 4923797 w 9152808"/>
              <a:gd name="connsiteY4" fmla="*/ 5122069 h 5143500"/>
              <a:gd name="connsiteX5" fmla="*/ 2381 w 9152808"/>
              <a:gd name="connsiteY5" fmla="*/ 5143500 h 5143500"/>
              <a:gd name="connsiteX6" fmla="*/ 0 w 9152808"/>
              <a:gd name="connsiteY6" fmla="*/ 2640806 h 5143500"/>
              <a:gd name="connsiteX7" fmla="*/ 4574381 w 9152808"/>
              <a:gd name="connsiteY7" fmla="*/ 0 h 5143500"/>
              <a:gd name="connsiteX0" fmla="*/ 4574381 w 9152808"/>
              <a:gd name="connsiteY0" fmla="*/ 0 h 5145882"/>
              <a:gd name="connsiteX1" fmla="*/ 9152731 w 9152808"/>
              <a:gd name="connsiteY1" fmla="*/ 2495 h 5145882"/>
              <a:gd name="connsiteX2" fmla="*/ 9148762 w 9152808"/>
              <a:gd name="connsiteY2" fmla="*/ 2707481 h 5145882"/>
              <a:gd name="connsiteX3" fmla="*/ 9146380 w 9152808"/>
              <a:gd name="connsiteY3" fmla="*/ 2705788 h 5145882"/>
              <a:gd name="connsiteX4" fmla="*/ 4923797 w 9152808"/>
              <a:gd name="connsiteY4" fmla="*/ 5145882 h 5145882"/>
              <a:gd name="connsiteX5" fmla="*/ 2381 w 9152808"/>
              <a:gd name="connsiteY5" fmla="*/ 5143500 h 5145882"/>
              <a:gd name="connsiteX6" fmla="*/ 0 w 9152808"/>
              <a:gd name="connsiteY6" fmla="*/ 2640806 h 5145882"/>
              <a:gd name="connsiteX7" fmla="*/ 4574381 w 9152808"/>
              <a:gd name="connsiteY7" fmla="*/ 0 h 51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808" h="5145882">
                <a:moveTo>
                  <a:pt x="4574381" y="0"/>
                </a:moveTo>
                <a:lnTo>
                  <a:pt x="9152731" y="2495"/>
                </a:lnTo>
                <a:cubicBezTo>
                  <a:pt x="9153525" y="899924"/>
                  <a:pt x="9147968" y="1810052"/>
                  <a:pt x="9148762" y="2707481"/>
                </a:cubicBezTo>
                <a:lnTo>
                  <a:pt x="9146380" y="2705788"/>
                </a:lnTo>
                <a:lnTo>
                  <a:pt x="4923797" y="5145882"/>
                </a:lnTo>
                <a:lnTo>
                  <a:pt x="2381" y="5143500"/>
                </a:lnTo>
                <a:cubicBezTo>
                  <a:pt x="1587" y="4309269"/>
                  <a:pt x="794" y="3475037"/>
                  <a:pt x="0" y="2640806"/>
                </a:cubicBezTo>
                <a:lnTo>
                  <a:pt x="4574381" y="0"/>
                </a:lnTo>
                <a:close/>
              </a:path>
            </a:pathLst>
          </a:custGeom>
          <a:noFill/>
        </p:spPr>
        <p:txBody>
          <a:bodyPr wrap="square">
            <a:noAutofit/>
          </a:bodyPr>
          <a:lstStyle>
            <a:lvl1pPr>
              <a:defRPr>
                <a:solidFill>
                  <a:schemeClr val="bg1"/>
                </a:solidFill>
              </a:defRPr>
            </a:lvl1pPr>
          </a:lstStyle>
          <a:p>
            <a:r>
              <a:rPr lang="en-US" dirty="0"/>
              <a:t>Click icon to add picture</a:t>
            </a:r>
            <a:endParaRPr lang="en-GB" dirty="0"/>
          </a:p>
        </p:txBody>
      </p:sp>
      <p:pic>
        <p:nvPicPr>
          <p:cNvPr id="6" name="Picture 5" descr="Logo&#10;&#10;Description automatically generated">
            <a:extLst>
              <a:ext uri="{FF2B5EF4-FFF2-40B4-BE49-F238E27FC236}">
                <a16:creationId xmlns:a16="http://schemas.microsoft.com/office/drawing/2014/main" id="{26179667-5231-4226-B21E-99B83B387A6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11447" y="5790004"/>
            <a:ext cx="1908381" cy="612000"/>
          </a:xfrm>
          <a:prstGeom prst="rect">
            <a:avLst/>
          </a:prstGeom>
        </p:spPr>
      </p:pic>
      <p:sp>
        <p:nvSpPr>
          <p:cNvPr id="5" name="Rectangle 4">
            <a:extLst>
              <a:ext uri="{FF2B5EF4-FFF2-40B4-BE49-F238E27FC236}">
                <a16:creationId xmlns:a16="http://schemas.microsoft.com/office/drawing/2014/main" id="{02AEFF89-3375-430F-ABCC-DBCA7A89EF92}"/>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P35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82410390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 - BAS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329B-62AC-4915-B354-9BF34F9B74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C337C-5C2D-4BD2-A9F3-782D5164EE3C}"/>
              </a:ext>
            </a:extLst>
          </p:cNvPr>
          <p:cNvSpPr>
            <a:spLocks noGrp="1"/>
          </p:cNvSpPr>
          <p:nvPr>
            <p:ph type="dt" sz="half" idx="10"/>
          </p:nvPr>
        </p:nvSpPr>
        <p:spPr/>
        <p:txBody>
          <a:bodyPr/>
          <a:lstStyle>
            <a:lvl1pPr>
              <a:defRPr>
                <a:latin typeface="Gilroy Medium" panose="00000600000000000000" pitchFamily="50" charset="0"/>
              </a:defRPr>
            </a:lvl1pPr>
          </a:lstStyle>
          <a:p>
            <a:fld id="{49934AE5-8247-0048-94FE-FEC5286C5289}" type="datetime1">
              <a:rPr lang="en-GB" smtClean="0"/>
              <a:pPr/>
              <a:t>03/06/2021</a:t>
            </a:fld>
            <a:endParaRPr lang="en-US" dirty="0"/>
          </a:p>
        </p:txBody>
      </p:sp>
      <p:sp>
        <p:nvSpPr>
          <p:cNvPr id="4" name="Footer Placeholder 3">
            <a:extLst>
              <a:ext uri="{FF2B5EF4-FFF2-40B4-BE49-F238E27FC236}">
                <a16:creationId xmlns:a16="http://schemas.microsoft.com/office/drawing/2014/main" id="{A5397EED-9A2E-428A-AE84-824A382F0CB7}"/>
              </a:ext>
            </a:extLst>
          </p:cNvPr>
          <p:cNvSpPr>
            <a:spLocks noGrp="1"/>
          </p:cNvSpPr>
          <p:nvPr>
            <p:ph type="ftr" sz="quarter" idx="11"/>
          </p:nvPr>
        </p:nvSpPr>
        <p:spPr/>
        <p:txBody>
          <a:bodyPr/>
          <a:lstStyle>
            <a:lvl1pPr>
              <a:defRPr>
                <a:latin typeface="Gilroy Medium" panose="00000600000000000000" pitchFamily="50" charset="0"/>
              </a:defRPr>
            </a:lvl1pPr>
          </a:lstStyle>
          <a:p>
            <a:endParaRPr lang="en-US" dirty="0"/>
          </a:p>
        </p:txBody>
      </p:sp>
      <p:sp>
        <p:nvSpPr>
          <p:cNvPr id="5" name="Slide Number Placeholder 4">
            <a:extLst>
              <a:ext uri="{FF2B5EF4-FFF2-40B4-BE49-F238E27FC236}">
                <a16:creationId xmlns:a16="http://schemas.microsoft.com/office/drawing/2014/main" id="{FC1F639D-5CCC-4FF1-9FFA-154A72E14C88}"/>
              </a:ext>
            </a:extLst>
          </p:cNvPr>
          <p:cNvSpPr>
            <a:spLocks noGrp="1"/>
          </p:cNvSpPr>
          <p:nvPr>
            <p:ph type="sldNum" sz="quarter" idx="12"/>
          </p:nvPr>
        </p:nvSpPr>
        <p:spPr/>
        <p:txBody>
          <a:bodyPr/>
          <a:lstStyle>
            <a:lvl1pPr>
              <a:defRPr>
                <a:latin typeface="Gilroy Medium" panose="00000600000000000000" pitchFamily="50" charset="0"/>
              </a:defRPr>
            </a:lvl1pPr>
          </a:lstStyle>
          <a:p>
            <a:fld id="{79134E8D-E5C8-1C48-9B05-8F230465C6CD}" type="slidenum">
              <a:rPr lang="en-US" smtClean="0"/>
              <a:pPr/>
              <a:t>‹#›</a:t>
            </a:fld>
            <a:endParaRPr lang="en-US" dirty="0"/>
          </a:p>
        </p:txBody>
      </p:sp>
      <p:sp>
        <p:nvSpPr>
          <p:cNvPr id="12" name="Rectangle 11">
            <a:extLst>
              <a:ext uri="{FF2B5EF4-FFF2-40B4-BE49-F238E27FC236}">
                <a16:creationId xmlns:a16="http://schemas.microsoft.com/office/drawing/2014/main" id="{C184AEE3-24C0-4923-B759-4B6123E2D77A}"/>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600"/>
              </a:spcBef>
              <a:spcAft>
                <a:spcPts val="600"/>
              </a:spcAft>
            </a:pPr>
            <a:r>
              <a:rPr lang="en-US" sz="13800" b="1" dirty="0">
                <a:solidFill>
                  <a:schemeClr val="bg1"/>
                </a:solidFill>
                <a:latin typeface="+mj-lt"/>
              </a:rPr>
              <a:t>Basic</a:t>
            </a:r>
            <a:br>
              <a:rPr lang="en-US" sz="13800" b="1" dirty="0">
                <a:solidFill>
                  <a:schemeClr val="bg1"/>
                </a:solidFill>
                <a:latin typeface="+mj-lt"/>
              </a:rPr>
            </a:br>
            <a:r>
              <a:rPr lang="en-US" sz="13800" b="1" dirty="0">
                <a:solidFill>
                  <a:schemeClr val="bg1"/>
                </a:solidFill>
                <a:latin typeface="+mj-lt"/>
              </a:rPr>
              <a:t>content</a:t>
            </a:r>
          </a:p>
        </p:txBody>
      </p:sp>
      <p:pic>
        <p:nvPicPr>
          <p:cNvPr id="13" name="Picture 12" descr="Shape, rectangle&#10;&#10;Description automatically generated">
            <a:extLst>
              <a:ext uri="{FF2B5EF4-FFF2-40B4-BE49-F238E27FC236}">
                <a16:creationId xmlns:a16="http://schemas.microsoft.com/office/drawing/2014/main" id="{5EAD3957-F536-4013-A70C-63F45BAF3C7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1"/>
            <a:ext cx="469888" cy="5270829"/>
          </a:xfrm>
          <a:prstGeom prst="rect">
            <a:avLst/>
          </a:prstGeom>
        </p:spPr>
      </p:pic>
    </p:spTree>
    <p:extLst>
      <p:ext uri="{BB962C8B-B14F-4D97-AF65-F5344CB8AC3E}">
        <p14:creationId xmlns:p14="http://schemas.microsoft.com/office/powerpoint/2010/main" val="1285417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36">
    <p:bg>
      <p:bgPr>
        <a:solidFill>
          <a:schemeClr val="bg2"/>
        </a:solidFill>
        <a:effectLst/>
      </p:bgPr>
    </p:bg>
    <p:spTree>
      <p:nvGrpSpPr>
        <p:cNvPr id="1" name=""/>
        <p:cNvGrpSpPr/>
        <p:nvPr/>
      </p:nvGrpSpPr>
      <p:grpSpPr>
        <a:xfrm>
          <a:off x="0" y="0"/>
          <a:ext cx="0" cy="0"/>
          <a:chOff x="0" y="0"/>
          <a:chExt cx="0" cy="0"/>
        </a:xfrm>
      </p:grpSpPr>
      <p:pic>
        <p:nvPicPr>
          <p:cNvPr id="15" name="Picture 14" descr="Shape&#10;&#10;Description automatically generated with medium confidence">
            <a:extLst>
              <a:ext uri="{FF2B5EF4-FFF2-40B4-BE49-F238E27FC236}">
                <a16:creationId xmlns:a16="http://schemas.microsoft.com/office/drawing/2014/main" id="{0B39B784-BE86-423A-ABF4-F1CACBA4ED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799" y="608400"/>
            <a:ext cx="10202400" cy="921600"/>
          </a:xfrm>
        </p:spPr>
        <p:txBody>
          <a:bodyPr anchor="t" anchorCtr="0"/>
          <a:lstStyle>
            <a:lvl1pPr algn="l">
              <a:defRPr>
                <a:solidFill>
                  <a:srgbClr val="330072"/>
                </a:solidFill>
              </a:defRPr>
            </a:lvl1pPr>
          </a:lstStyle>
          <a:p>
            <a:r>
              <a:rPr lang="en-US"/>
              <a:t>Click to edit Master title style</a:t>
            </a:r>
            <a:endParaRPr lang="en-GB" dirty="0"/>
          </a:p>
        </p:txBody>
      </p:sp>
      <p:sp>
        <p:nvSpPr>
          <p:cNvPr id="19" name="Text Placeholder 3">
            <a:extLst>
              <a:ext uri="{FF2B5EF4-FFF2-40B4-BE49-F238E27FC236}">
                <a16:creationId xmlns:a16="http://schemas.microsoft.com/office/drawing/2014/main" id="{5CE54E22-0CCC-4F2D-8473-E911A0417539}"/>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8" name="Rectangle 7">
            <a:extLst>
              <a:ext uri="{FF2B5EF4-FFF2-40B4-BE49-F238E27FC236}">
                <a16:creationId xmlns:a16="http://schemas.microsoft.com/office/drawing/2014/main" id="{FAB81828-23B7-4C7F-8660-6C7C768B7EB9}"/>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P36</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365401911"/>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37">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799" y="608400"/>
            <a:ext cx="10202400" cy="921600"/>
          </a:xfrm>
        </p:spPr>
        <p:txBody>
          <a:bodyPr anchor="t" anchorCtr="0"/>
          <a:lstStyle>
            <a:lvl1pPr algn="l">
              <a:defRPr>
                <a:solidFill>
                  <a:schemeClr val="bg2"/>
                </a:solidFill>
              </a:defRPr>
            </a:lvl1pPr>
          </a:lstStyle>
          <a:p>
            <a:r>
              <a:rPr lang="en-US"/>
              <a:t>Click to edit Master title style</a:t>
            </a:r>
            <a:endParaRPr lang="en-GB" dirty="0"/>
          </a:p>
        </p:txBody>
      </p:sp>
      <p:pic>
        <p:nvPicPr>
          <p:cNvPr id="9" name="Picture 8" descr="A picture containing graphical user interface&#10;&#10;Description automatically generated">
            <a:extLst>
              <a:ext uri="{FF2B5EF4-FFF2-40B4-BE49-F238E27FC236}">
                <a16:creationId xmlns:a16="http://schemas.microsoft.com/office/drawing/2014/main" id="{2BEE34E5-E246-491A-99AD-8EAD342D482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2" name="Rectangle 11">
            <a:extLst>
              <a:ext uri="{FF2B5EF4-FFF2-40B4-BE49-F238E27FC236}">
                <a16:creationId xmlns:a16="http://schemas.microsoft.com/office/drawing/2014/main" id="{2ABA4C3E-3969-48CE-8A21-6AFB5668DF09}"/>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34DC4433-E824-40FA-BD5F-47EB6667669B}"/>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1" name="Footer Placeholder 4">
            <a:extLst>
              <a:ext uri="{FF2B5EF4-FFF2-40B4-BE49-F238E27FC236}">
                <a16:creationId xmlns:a16="http://schemas.microsoft.com/office/drawing/2014/main" id="{68548BDF-D33F-414F-9952-924611E61CDA}"/>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3" name="Text Placeholder 3">
            <a:extLst>
              <a:ext uri="{FF2B5EF4-FFF2-40B4-BE49-F238E27FC236}">
                <a16:creationId xmlns:a16="http://schemas.microsoft.com/office/drawing/2014/main" id="{523F4636-A2E2-47FA-9478-574295FE7C8D}"/>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8" name="Rectangle 7">
            <a:extLst>
              <a:ext uri="{FF2B5EF4-FFF2-40B4-BE49-F238E27FC236}">
                <a16:creationId xmlns:a16="http://schemas.microsoft.com/office/drawing/2014/main" id="{9057E154-5F37-439C-95EF-ABF4ABADB2D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P37</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727091010"/>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3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799" y="608400"/>
            <a:ext cx="10202400" cy="921600"/>
          </a:xfrm>
        </p:spPr>
        <p:txBody>
          <a:bodyPr anchor="t" anchorCtr="0"/>
          <a:lstStyle>
            <a:lvl1pPr algn="l">
              <a:defRPr>
                <a:solidFill>
                  <a:schemeClr val="bg2"/>
                </a:solidFill>
              </a:defRPr>
            </a:lvl1pPr>
          </a:lstStyle>
          <a:p>
            <a:r>
              <a:rPr lang="en-US"/>
              <a:t>Click to edit Master title style</a:t>
            </a:r>
            <a:endParaRPr lang="en-GB" dirty="0"/>
          </a:p>
        </p:txBody>
      </p:sp>
      <p:pic>
        <p:nvPicPr>
          <p:cNvPr id="9" name="Picture 8" descr="Shape&#10;&#10;Description automatically generated with medium confidence">
            <a:extLst>
              <a:ext uri="{FF2B5EF4-FFF2-40B4-BE49-F238E27FC236}">
                <a16:creationId xmlns:a16="http://schemas.microsoft.com/office/drawing/2014/main" id="{CD19702B-8751-4555-8ECF-EE945731149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Rectangle 12">
            <a:extLst>
              <a:ext uri="{FF2B5EF4-FFF2-40B4-BE49-F238E27FC236}">
                <a16:creationId xmlns:a16="http://schemas.microsoft.com/office/drawing/2014/main" id="{664CBA25-B91E-492C-B63E-16B5C376CCCD}"/>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F1047C4B-551E-4886-970A-F54CFB518EF2}"/>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1" name="Footer Placeholder 4">
            <a:extLst>
              <a:ext uri="{FF2B5EF4-FFF2-40B4-BE49-F238E27FC236}">
                <a16:creationId xmlns:a16="http://schemas.microsoft.com/office/drawing/2014/main" id="{527A398A-AEBE-4D9C-A9EC-A643CC0D7EAE}"/>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2" name="Text Placeholder 3">
            <a:extLst>
              <a:ext uri="{FF2B5EF4-FFF2-40B4-BE49-F238E27FC236}">
                <a16:creationId xmlns:a16="http://schemas.microsoft.com/office/drawing/2014/main" id="{2545151A-EE18-4DF0-907E-5A92EF6F3923}"/>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8" name="Rectangle 7">
            <a:extLst>
              <a:ext uri="{FF2B5EF4-FFF2-40B4-BE49-F238E27FC236}">
                <a16:creationId xmlns:a16="http://schemas.microsoft.com/office/drawing/2014/main" id="{28D821F2-BAC7-4047-BD07-E020584619AF}"/>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P38</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597097367"/>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39">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799" y="608400"/>
            <a:ext cx="10202400" cy="921600"/>
          </a:xfrm>
        </p:spPr>
        <p:txBody>
          <a:bodyPr anchor="t" anchorCtr="0"/>
          <a:lstStyle>
            <a:lvl1pPr algn="l">
              <a:defRPr>
                <a:solidFill>
                  <a:schemeClr val="bg2"/>
                </a:solidFill>
              </a:defRPr>
            </a:lvl1pPr>
          </a:lstStyle>
          <a:p>
            <a:r>
              <a:rPr lang="en-US"/>
              <a:t>Click to edit Master title style</a:t>
            </a:r>
            <a:endParaRPr lang="en-GB" dirty="0"/>
          </a:p>
        </p:txBody>
      </p:sp>
      <p:pic>
        <p:nvPicPr>
          <p:cNvPr id="7" name="Picture 6" descr="Shape&#10;&#10;Description automatically generated with medium confidence">
            <a:extLst>
              <a:ext uri="{FF2B5EF4-FFF2-40B4-BE49-F238E27FC236}">
                <a16:creationId xmlns:a16="http://schemas.microsoft.com/office/drawing/2014/main" id="{98E6751A-E27C-4FE0-8723-A89845888FE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8" name="Rectangle 7">
            <a:extLst>
              <a:ext uri="{FF2B5EF4-FFF2-40B4-BE49-F238E27FC236}">
                <a16:creationId xmlns:a16="http://schemas.microsoft.com/office/drawing/2014/main" id="{4BF710D6-626D-4B3F-8B67-883E1284A006}"/>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9" name="Footer Placeholder 4">
            <a:extLst>
              <a:ext uri="{FF2B5EF4-FFF2-40B4-BE49-F238E27FC236}">
                <a16:creationId xmlns:a16="http://schemas.microsoft.com/office/drawing/2014/main" id="{5DEFC65A-C0A9-424E-9223-999941FFC36F}"/>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0" name="Footer Placeholder 4">
            <a:extLst>
              <a:ext uri="{FF2B5EF4-FFF2-40B4-BE49-F238E27FC236}">
                <a16:creationId xmlns:a16="http://schemas.microsoft.com/office/drawing/2014/main" id="{0EB8CF84-065E-4129-A84F-CEDFC6279787}"/>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1" name="Text Placeholder 3">
            <a:extLst>
              <a:ext uri="{FF2B5EF4-FFF2-40B4-BE49-F238E27FC236}">
                <a16:creationId xmlns:a16="http://schemas.microsoft.com/office/drawing/2014/main" id="{61E3FAB1-E4B4-42D0-8732-6D292A7E6692}"/>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2" name="Rectangle 11">
            <a:extLst>
              <a:ext uri="{FF2B5EF4-FFF2-40B4-BE49-F238E27FC236}">
                <a16:creationId xmlns:a16="http://schemas.microsoft.com/office/drawing/2014/main" id="{882E263A-9A10-46B0-9CE7-3051DE700B9D}"/>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P39</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90179250"/>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799" y="608400"/>
            <a:ext cx="10202400" cy="921600"/>
          </a:xfrm>
        </p:spPr>
        <p:txBody>
          <a:bodyPr anchor="t" anchorCtr="0"/>
          <a:lstStyle>
            <a:lvl1pPr algn="l">
              <a:defRPr>
                <a:solidFill>
                  <a:srgbClr val="330072"/>
                </a:solidFill>
              </a:defRPr>
            </a:lvl1pPr>
          </a:lstStyle>
          <a:p>
            <a:r>
              <a:rPr lang="en-US"/>
              <a:t>Click to edit Master title style</a:t>
            </a:r>
            <a:endParaRPr lang="en-GB" dirty="0"/>
          </a:p>
        </p:txBody>
      </p:sp>
      <p:sp>
        <p:nvSpPr>
          <p:cNvPr id="5" name="Subtitle 2">
            <a:extLst>
              <a:ext uri="{FF2B5EF4-FFF2-40B4-BE49-F238E27FC236}">
                <a16:creationId xmlns:a16="http://schemas.microsoft.com/office/drawing/2014/main" id="{EAC0CD66-9DE8-4F01-BA69-37F6EEC9526C}"/>
              </a:ext>
            </a:extLst>
          </p:cNvPr>
          <p:cNvSpPr>
            <a:spLocks noGrp="1"/>
          </p:cNvSpPr>
          <p:nvPr>
            <p:ph type="subTitle" idx="10"/>
          </p:nvPr>
        </p:nvSpPr>
        <p:spPr>
          <a:xfrm>
            <a:off x="838200" y="1550427"/>
            <a:ext cx="10202400" cy="550863"/>
          </a:xfrm>
        </p:spPr>
        <p:txBody>
          <a:bodyPr>
            <a:normAutofit/>
          </a:bodyPr>
          <a:lstStyle>
            <a:lvl1pPr marL="0" indent="0" algn="l">
              <a:buNone/>
              <a:defRPr sz="3000" b="1">
                <a:solidFill>
                  <a:srgbClr val="373A36"/>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6" name="Picture 5" descr="Shape&#10;&#10;Description automatically generated with medium confidence">
            <a:extLst>
              <a:ext uri="{FF2B5EF4-FFF2-40B4-BE49-F238E27FC236}">
                <a16:creationId xmlns:a16="http://schemas.microsoft.com/office/drawing/2014/main" id="{4AC0DD2C-EB67-4DF5-A072-FDB762F13C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2" name="Text Placeholder 3">
            <a:extLst>
              <a:ext uri="{FF2B5EF4-FFF2-40B4-BE49-F238E27FC236}">
                <a16:creationId xmlns:a16="http://schemas.microsoft.com/office/drawing/2014/main" id="{D4373D0E-A9BC-4FBD-8454-6F8792013585}"/>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3" name="Text Placeholder 3">
            <a:extLst>
              <a:ext uri="{FF2B5EF4-FFF2-40B4-BE49-F238E27FC236}">
                <a16:creationId xmlns:a16="http://schemas.microsoft.com/office/drawing/2014/main" id="{80737507-E00E-4924-A4FC-1272F6E8FCBA}"/>
              </a:ext>
            </a:extLst>
          </p:cNvPr>
          <p:cNvSpPr>
            <a:spLocks noGrp="1"/>
          </p:cNvSpPr>
          <p:nvPr>
            <p:ph type="body" sz="quarter" idx="12"/>
          </p:nvPr>
        </p:nvSpPr>
        <p:spPr>
          <a:xfrm>
            <a:off x="838799" y="2152800"/>
            <a:ext cx="10202399" cy="3335337"/>
          </a:xfrm>
        </p:spPr>
        <p:txBody>
          <a:bodyPr>
            <a:normAutofit/>
          </a:bodyPr>
          <a:lstStyle>
            <a:lvl1pPr>
              <a:defRPr sz="2800">
                <a:solidFill>
                  <a:srgbClr val="373A36"/>
                </a:solidFill>
              </a:defRPr>
            </a:lvl1pPr>
            <a:lvl2pPr marL="536575" indent="-344488">
              <a:defRPr sz="2800">
                <a:solidFill>
                  <a:srgbClr val="373A36"/>
                </a:solidFill>
              </a:defRPr>
            </a:lvl2pPr>
            <a:lvl3pPr marL="984250" indent="-431800">
              <a:defRPr sz="2200">
                <a:solidFill>
                  <a:srgbClr val="373A36"/>
                </a:solidFill>
              </a:defRPr>
            </a:lvl3pPr>
            <a:lvl4pPr marL="1433513" indent="-241300">
              <a:defRPr sz="1800">
                <a:solidFill>
                  <a:srgbClr val="373A36"/>
                </a:solidFill>
              </a:defRPr>
            </a:lvl4pPr>
            <a:lvl5pPr marL="1704975" indent="-327025">
              <a:defRPr sz="1600">
                <a:solidFill>
                  <a:srgbClr val="373A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13">
            <a:extLst>
              <a:ext uri="{FF2B5EF4-FFF2-40B4-BE49-F238E27FC236}">
                <a16:creationId xmlns:a16="http://schemas.microsoft.com/office/drawing/2014/main" id="{6053954F-739F-4737-93A0-5875FF7362C9}"/>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P40</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427016286"/>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4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799" y="608400"/>
            <a:ext cx="10202400" cy="921600"/>
          </a:xfrm>
        </p:spPr>
        <p:txBody>
          <a:bodyPr anchor="t" anchorCtr="0"/>
          <a:lstStyle>
            <a:lvl1pPr algn="l">
              <a:defRPr>
                <a:solidFill>
                  <a:schemeClr val="bg2"/>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CACEFD2C-A45F-4700-8C3C-7C48695ABA2A}"/>
              </a:ext>
            </a:extLst>
          </p:cNvPr>
          <p:cNvSpPr>
            <a:spLocks noGrp="1"/>
          </p:cNvSpPr>
          <p:nvPr>
            <p:ph type="body" sz="quarter" idx="11"/>
          </p:nvPr>
        </p:nvSpPr>
        <p:spPr>
          <a:xfrm>
            <a:off x="838799" y="2152800"/>
            <a:ext cx="10202400" cy="3335337"/>
          </a:xfrm>
        </p:spPr>
        <p:txBody>
          <a:bodyPr/>
          <a:lstStyle>
            <a:lvl1pPr>
              <a:defRPr>
                <a:solidFill>
                  <a:schemeClr val="bg2"/>
                </a:solidFill>
              </a:defRPr>
            </a:lvl1pPr>
            <a:lvl2pPr marL="536575" indent="-344488">
              <a:buFontTx/>
              <a:buBlip>
                <a:blip r:embed="rId2"/>
              </a:buBlip>
              <a:defRPr>
                <a:solidFill>
                  <a:schemeClr val="bg2"/>
                </a:solidFill>
              </a:defRPr>
            </a:lvl2pPr>
            <a:lvl3pPr marL="984250" indent="-431800">
              <a:buFontTx/>
              <a:buBlip>
                <a:blip r:embed="rId3"/>
              </a:buBlip>
              <a:defRPr>
                <a:solidFill>
                  <a:schemeClr val="bg2"/>
                </a:solidFill>
              </a:defRPr>
            </a:lvl3pPr>
            <a:lvl4pPr marL="1433513" indent="-241300">
              <a:buFontTx/>
              <a:buBlip>
                <a:blip r:embed="rId4"/>
              </a:buBlip>
              <a:defRPr>
                <a:solidFill>
                  <a:schemeClr val="bg2"/>
                </a:solidFill>
              </a:defRPr>
            </a:lvl4pPr>
            <a:lvl5pPr marL="1704975" indent="-327025">
              <a:buFontTx/>
              <a:buBlip>
                <a:blip r:embed="rId5"/>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ubtitle 2">
            <a:extLst>
              <a:ext uri="{FF2B5EF4-FFF2-40B4-BE49-F238E27FC236}">
                <a16:creationId xmlns:a16="http://schemas.microsoft.com/office/drawing/2014/main" id="{EAC0CD66-9DE8-4F01-BA69-37F6EEC9526C}"/>
              </a:ext>
            </a:extLst>
          </p:cNvPr>
          <p:cNvSpPr>
            <a:spLocks noGrp="1"/>
          </p:cNvSpPr>
          <p:nvPr>
            <p:ph type="subTitle" idx="10"/>
          </p:nvPr>
        </p:nvSpPr>
        <p:spPr>
          <a:xfrm>
            <a:off x="838200" y="1550427"/>
            <a:ext cx="10202400" cy="550863"/>
          </a:xfrm>
        </p:spPr>
        <p:txBody>
          <a:bodyPr>
            <a:normAutofit/>
          </a:bodyPr>
          <a:lstStyle>
            <a:lvl1pPr marL="0" indent="0" algn="l">
              <a:buNone/>
              <a:defRPr sz="3000" b="1">
                <a:solidFill>
                  <a:schemeClr val="bg2"/>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CF890B8C-BB7A-4CDC-998E-ED93D27040B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2" name="Rectangle 11">
            <a:extLst>
              <a:ext uri="{FF2B5EF4-FFF2-40B4-BE49-F238E27FC236}">
                <a16:creationId xmlns:a16="http://schemas.microsoft.com/office/drawing/2014/main" id="{B23A5697-38EC-4264-B9ED-9DAC0CAB34A7}"/>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9" name="Footer Placeholder 4">
            <a:extLst>
              <a:ext uri="{FF2B5EF4-FFF2-40B4-BE49-F238E27FC236}">
                <a16:creationId xmlns:a16="http://schemas.microsoft.com/office/drawing/2014/main" id="{0F3B1571-3069-45C1-B1EE-1545BEEFAF98}"/>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0" name="Footer Placeholder 4">
            <a:extLst>
              <a:ext uri="{FF2B5EF4-FFF2-40B4-BE49-F238E27FC236}">
                <a16:creationId xmlns:a16="http://schemas.microsoft.com/office/drawing/2014/main" id="{4C353296-77FC-4E60-974B-85BD804C9EE8}"/>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1" name="Text Placeholder 3">
            <a:extLst>
              <a:ext uri="{FF2B5EF4-FFF2-40B4-BE49-F238E27FC236}">
                <a16:creationId xmlns:a16="http://schemas.microsoft.com/office/drawing/2014/main" id="{1CF0F008-BE0C-499A-B60F-66F897442E14}"/>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3" name="Rectangle 12">
            <a:extLst>
              <a:ext uri="{FF2B5EF4-FFF2-40B4-BE49-F238E27FC236}">
                <a16:creationId xmlns:a16="http://schemas.microsoft.com/office/drawing/2014/main" id="{3BF94352-E4CE-4D07-A6E2-9F71928C3AF5}"/>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P41</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5754119"/>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4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799" y="608400"/>
            <a:ext cx="10202400" cy="921600"/>
          </a:xfrm>
        </p:spPr>
        <p:txBody>
          <a:bodyPr anchor="t" anchorCtr="0"/>
          <a:lstStyle>
            <a:lvl1pPr algn="l">
              <a:defRPr>
                <a:solidFill>
                  <a:schemeClr val="bg2"/>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CACEFD2C-A45F-4700-8C3C-7C48695ABA2A}"/>
              </a:ext>
            </a:extLst>
          </p:cNvPr>
          <p:cNvSpPr>
            <a:spLocks noGrp="1"/>
          </p:cNvSpPr>
          <p:nvPr>
            <p:ph type="body" sz="quarter" idx="11"/>
          </p:nvPr>
        </p:nvSpPr>
        <p:spPr>
          <a:xfrm>
            <a:off x="838799" y="2152800"/>
            <a:ext cx="10202400" cy="3335337"/>
          </a:xfrm>
        </p:spPr>
        <p:txBody>
          <a:bodyPr/>
          <a:lstStyle>
            <a:lvl1pPr>
              <a:defRPr>
                <a:solidFill>
                  <a:schemeClr val="bg2"/>
                </a:solidFill>
              </a:defRPr>
            </a:lvl1pPr>
            <a:lvl2pPr marL="536575" indent="-344488">
              <a:defRPr>
                <a:solidFill>
                  <a:schemeClr val="bg2"/>
                </a:solidFill>
              </a:defRPr>
            </a:lvl2pPr>
            <a:lvl3pPr marL="984250" indent="-431800">
              <a:defRPr>
                <a:solidFill>
                  <a:schemeClr val="bg2"/>
                </a:solidFill>
              </a:defRPr>
            </a:lvl3pPr>
            <a:lvl4pPr marL="1433513" indent="-241300">
              <a:buFontTx/>
              <a:buBlip>
                <a:blip r:embed="rId2"/>
              </a:buBlip>
              <a:defRPr>
                <a:solidFill>
                  <a:schemeClr val="bg2"/>
                </a:solidFill>
              </a:defRPr>
            </a:lvl4pPr>
            <a:lvl5pPr marL="1704975" indent="-327025">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ubtitle 2">
            <a:extLst>
              <a:ext uri="{FF2B5EF4-FFF2-40B4-BE49-F238E27FC236}">
                <a16:creationId xmlns:a16="http://schemas.microsoft.com/office/drawing/2014/main" id="{EAC0CD66-9DE8-4F01-BA69-37F6EEC9526C}"/>
              </a:ext>
            </a:extLst>
          </p:cNvPr>
          <p:cNvSpPr>
            <a:spLocks noGrp="1"/>
          </p:cNvSpPr>
          <p:nvPr>
            <p:ph type="subTitle" idx="10"/>
          </p:nvPr>
        </p:nvSpPr>
        <p:spPr>
          <a:xfrm>
            <a:off x="838200" y="1550427"/>
            <a:ext cx="10202400" cy="550863"/>
          </a:xfrm>
        </p:spPr>
        <p:txBody>
          <a:bodyPr>
            <a:normAutofit/>
          </a:bodyPr>
          <a:lstStyle>
            <a:lvl1pPr marL="0" indent="0" algn="l">
              <a:buNone/>
              <a:defRPr sz="3000" b="1">
                <a:solidFill>
                  <a:schemeClr val="bg2"/>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7" name="Picture 6" descr="Shape&#10;&#10;Description automatically generated with medium confidence">
            <a:extLst>
              <a:ext uri="{FF2B5EF4-FFF2-40B4-BE49-F238E27FC236}">
                <a16:creationId xmlns:a16="http://schemas.microsoft.com/office/drawing/2014/main" id="{748CB526-1501-4CFD-AAF8-D657E95C648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1" name="Rectangle 10">
            <a:extLst>
              <a:ext uri="{FF2B5EF4-FFF2-40B4-BE49-F238E27FC236}">
                <a16:creationId xmlns:a16="http://schemas.microsoft.com/office/drawing/2014/main" id="{31C1901B-ED49-4259-ACB4-7A28584EBE22}"/>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9" name="Footer Placeholder 4">
            <a:extLst>
              <a:ext uri="{FF2B5EF4-FFF2-40B4-BE49-F238E27FC236}">
                <a16:creationId xmlns:a16="http://schemas.microsoft.com/office/drawing/2014/main" id="{4FC17DC1-88C1-484D-8C33-745434ACFA8E}"/>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0" name="Footer Placeholder 4">
            <a:extLst>
              <a:ext uri="{FF2B5EF4-FFF2-40B4-BE49-F238E27FC236}">
                <a16:creationId xmlns:a16="http://schemas.microsoft.com/office/drawing/2014/main" id="{4BFE2065-EBA9-41EE-8172-9514E952C668}"/>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2" name="Text Placeholder 3">
            <a:extLst>
              <a:ext uri="{FF2B5EF4-FFF2-40B4-BE49-F238E27FC236}">
                <a16:creationId xmlns:a16="http://schemas.microsoft.com/office/drawing/2014/main" id="{93D21E14-CAC8-4159-90D9-CDB2CC66D006}"/>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3" name="Rectangle 12">
            <a:extLst>
              <a:ext uri="{FF2B5EF4-FFF2-40B4-BE49-F238E27FC236}">
                <a16:creationId xmlns:a16="http://schemas.microsoft.com/office/drawing/2014/main" id="{7319507D-9B45-438D-96A0-CFB9B51424C8}"/>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P42</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325329555"/>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4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799" y="608400"/>
            <a:ext cx="10202400" cy="921600"/>
          </a:xfrm>
        </p:spPr>
        <p:txBody>
          <a:bodyPr anchor="t" anchorCtr="0"/>
          <a:lstStyle>
            <a:lvl1pPr algn="l">
              <a:defRPr>
                <a:solidFill>
                  <a:schemeClr val="bg2"/>
                </a:solidFill>
              </a:defRPr>
            </a:lvl1pPr>
          </a:lstStyle>
          <a:p>
            <a:r>
              <a:rPr lang="en-US"/>
              <a:t>Click to edit Master title style</a:t>
            </a:r>
            <a:endParaRPr lang="en-GB" dirty="0"/>
          </a:p>
        </p:txBody>
      </p:sp>
      <p:sp>
        <p:nvSpPr>
          <p:cNvPr id="5" name="Subtitle 2">
            <a:extLst>
              <a:ext uri="{FF2B5EF4-FFF2-40B4-BE49-F238E27FC236}">
                <a16:creationId xmlns:a16="http://schemas.microsoft.com/office/drawing/2014/main" id="{EAC0CD66-9DE8-4F01-BA69-37F6EEC9526C}"/>
              </a:ext>
            </a:extLst>
          </p:cNvPr>
          <p:cNvSpPr>
            <a:spLocks noGrp="1"/>
          </p:cNvSpPr>
          <p:nvPr>
            <p:ph type="subTitle" idx="10"/>
          </p:nvPr>
        </p:nvSpPr>
        <p:spPr>
          <a:xfrm>
            <a:off x="838200" y="1550427"/>
            <a:ext cx="10202400" cy="550863"/>
          </a:xfrm>
        </p:spPr>
        <p:txBody>
          <a:bodyPr>
            <a:normAutofit/>
          </a:bodyPr>
          <a:lstStyle>
            <a:lvl1pPr marL="0" indent="0" algn="l">
              <a:buNone/>
              <a:defRPr sz="3000" b="1">
                <a:solidFill>
                  <a:schemeClr val="bg2"/>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7" name="Picture 6" descr="Shape&#10;&#10;Description automatically generated with medium confidence">
            <a:extLst>
              <a:ext uri="{FF2B5EF4-FFF2-40B4-BE49-F238E27FC236}">
                <a16:creationId xmlns:a16="http://schemas.microsoft.com/office/drawing/2014/main" id="{01341B0C-2E61-43A2-8C5B-E62E0BDE73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1" name="Rectangle 10">
            <a:extLst>
              <a:ext uri="{FF2B5EF4-FFF2-40B4-BE49-F238E27FC236}">
                <a16:creationId xmlns:a16="http://schemas.microsoft.com/office/drawing/2014/main" id="{FF0D36DD-1CF5-49FB-9797-7547731D78C5}"/>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9" name="Footer Placeholder 4">
            <a:extLst>
              <a:ext uri="{FF2B5EF4-FFF2-40B4-BE49-F238E27FC236}">
                <a16:creationId xmlns:a16="http://schemas.microsoft.com/office/drawing/2014/main" id="{35D9E6B0-8E3F-40A0-85FB-26C9E0FD534A}"/>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0" name="Footer Placeholder 4">
            <a:extLst>
              <a:ext uri="{FF2B5EF4-FFF2-40B4-BE49-F238E27FC236}">
                <a16:creationId xmlns:a16="http://schemas.microsoft.com/office/drawing/2014/main" id="{11E043CC-66DE-43E4-A7DE-BB08B291289A}"/>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2" name="Text Placeholder 3">
            <a:extLst>
              <a:ext uri="{FF2B5EF4-FFF2-40B4-BE49-F238E27FC236}">
                <a16:creationId xmlns:a16="http://schemas.microsoft.com/office/drawing/2014/main" id="{CE7DA695-1788-41E5-89F6-CB114BB6B4B3}"/>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3" name="Text Placeholder 7">
            <a:extLst>
              <a:ext uri="{FF2B5EF4-FFF2-40B4-BE49-F238E27FC236}">
                <a16:creationId xmlns:a16="http://schemas.microsoft.com/office/drawing/2014/main" id="{929ACD4A-130A-4598-B7DA-108189DB0FB6}"/>
              </a:ext>
            </a:extLst>
          </p:cNvPr>
          <p:cNvSpPr>
            <a:spLocks noGrp="1"/>
          </p:cNvSpPr>
          <p:nvPr>
            <p:ph type="body" sz="quarter" idx="11"/>
          </p:nvPr>
        </p:nvSpPr>
        <p:spPr>
          <a:xfrm>
            <a:off x="838799" y="2152800"/>
            <a:ext cx="10202400" cy="3335337"/>
          </a:xfrm>
        </p:spPr>
        <p:txBody>
          <a:bodyPr/>
          <a:lstStyle>
            <a:lvl1pPr>
              <a:defRPr>
                <a:solidFill>
                  <a:schemeClr val="bg2"/>
                </a:solidFill>
              </a:defRPr>
            </a:lvl1pPr>
            <a:lvl2pPr marL="536575" indent="-344488">
              <a:defRPr>
                <a:solidFill>
                  <a:schemeClr val="bg2"/>
                </a:solidFill>
              </a:defRPr>
            </a:lvl2pPr>
            <a:lvl3pPr marL="984250" indent="-431800">
              <a:defRPr>
                <a:solidFill>
                  <a:schemeClr val="bg2"/>
                </a:solidFill>
              </a:defRPr>
            </a:lvl3pPr>
            <a:lvl4pPr marL="1433513" indent="-241300">
              <a:buFontTx/>
              <a:buBlip>
                <a:blip r:embed="rId3"/>
              </a:buBlip>
              <a:defRPr>
                <a:solidFill>
                  <a:schemeClr val="bg2"/>
                </a:solidFill>
              </a:defRPr>
            </a:lvl4pPr>
            <a:lvl5pPr marL="1704975" indent="-327025">
              <a:buFontTx/>
              <a:buBlip>
                <a:blip r:embed="rId4"/>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13">
            <a:extLst>
              <a:ext uri="{FF2B5EF4-FFF2-40B4-BE49-F238E27FC236}">
                <a16:creationId xmlns:a16="http://schemas.microsoft.com/office/drawing/2014/main" id="{075D19DC-4F36-498B-870A-78E2C931709B}"/>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P43</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738346514"/>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6D0387D-7A59-4EC3-B052-2FF8FA3EDB61}"/>
              </a:ext>
            </a:extLst>
          </p:cNvPr>
          <p:cNvSpPr/>
          <p:nvPr userDrawn="1"/>
        </p:nvSpPr>
        <p:spPr>
          <a:xfrm>
            <a:off x="-3181" y="-3668"/>
            <a:ext cx="12019645" cy="6858491"/>
          </a:xfrm>
          <a:custGeom>
            <a:avLst/>
            <a:gdLst>
              <a:gd name="connsiteX0" fmla="*/ 0 w 9153525"/>
              <a:gd name="connsiteY0" fmla="*/ 0 h 5144238"/>
              <a:gd name="connsiteX1" fmla="*/ 240506 w 9153525"/>
              <a:gd name="connsiteY1" fmla="*/ 0 h 5144238"/>
              <a:gd name="connsiteX2" fmla="*/ 240506 w 9153525"/>
              <a:gd name="connsiteY2" fmla="*/ 369 h 5144238"/>
              <a:gd name="connsiteX3" fmla="*/ 9153525 w 9153525"/>
              <a:gd name="connsiteY3" fmla="*/ 369 h 5144238"/>
              <a:gd name="connsiteX4" fmla="*/ 240506 w 9153525"/>
              <a:gd name="connsiteY4" fmla="*/ 5144238 h 5144238"/>
              <a:gd name="connsiteX5" fmla="*/ 240506 w 9153525"/>
              <a:gd name="connsiteY5" fmla="*/ 5143869 h 5144238"/>
              <a:gd name="connsiteX6" fmla="*/ 0 w 9153525"/>
              <a:gd name="connsiteY6" fmla="*/ 5143869 h 5144238"/>
              <a:gd name="connsiteX0" fmla="*/ 0 w 9198921"/>
              <a:gd name="connsiteY0" fmla="*/ 0 h 5144238"/>
              <a:gd name="connsiteX1" fmla="*/ 240506 w 9198921"/>
              <a:gd name="connsiteY1" fmla="*/ 0 h 5144238"/>
              <a:gd name="connsiteX2" fmla="*/ 240506 w 9198921"/>
              <a:gd name="connsiteY2" fmla="*/ 369 h 5144238"/>
              <a:gd name="connsiteX3" fmla="*/ 9198921 w 9198921"/>
              <a:gd name="connsiteY3" fmla="*/ 6854 h 5144238"/>
              <a:gd name="connsiteX4" fmla="*/ 240506 w 9198921"/>
              <a:gd name="connsiteY4" fmla="*/ 5144238 h 5144238"/>
              <a:gd name="connsiteX5" fmla="*/ 240506 w 9198921"/>
              <a:gd name="connsiteY5" fmla="*/ 5143869 h 5144238"/>
              <a:gd name="connsiteX6" fmla="*/ 0 w 9198921"/>
              <a:gd name="connsiteY6" fmla="*/ 5143869 h 5144238"/>
              <a:gd name="connsiteX7" fmla="*/ 0 w 9198921"/>
              <a:gd name="connsiteY7" fmla="*/ 0 h 5144238"/>
              <a:gd name="connsiteX0" fmla="*/ 0 w 9244316"/>
              <a:gd name="connsiteY0" fmla="*/ 25572 h 5169810"/>
              <a:gd name="connsiteX1" fmla="*/ 240506 w 9244316"/>
              <a:gd name="connsiteY1" fmla="*/ 25572 h 5169810"/>
              <a:gd name="connsiteX2" fmla="*/ 240506 w 9244316"/>
              <a:gd name="connsiteY2" fmla="*/ 25941 h 5169810"/>
              <a:gd name="connsiteX3" fmla="*/ 9244316 w 9244316"/>
              <a:gd name="connsiteY3" fmla="*/ 0 h 5169810"/>
              <a:gd name="connsiteX4" fmla="*/ 240506 w 9244316"/>
              <a:gd name="connsiteY4" fmla="*/ 5169810 h 5169810"/>
              <a:gd name="connsiteX5" fmla="*/ 240506 w 9244316"/>
              <a:gd name="connsiteY5" fmla="*/ 5169441 h 5169810"/>
              <a:gd name="connsiteX6" fmla="*/ 0 w 9244316"/>
              <a:gd name="connsiteY6" fmla="*/ 5169441 h 5169810"/>
              <a:gd name="connsiteX7" fmla="*/ 0 w 9244316"/>
              <a:gd name="connsiteY7" fmla="*/ 25572 h 5169810"/>
              <a:gd name="connsiteX0" fmla="*/ 0 w 9236696"/>
              <a:gd name="connsiteY0" fmla="*/ 2712 h 5146950"/>
              <a:gd name="connsiteX1" fmla="*/ 240506 w 9236696"/>
              <a:gd name="connsiteY1" fmla="*/ 2712 h 5146950"/>
              <a:gd name="connsiteX2" fmla="*/ 240506 w 9236696"/>
              <a:gd name="connsiteY2" fmla="*/ 3081 h 5146950"/>
              <a:gd name="connsiteX3" fmla="*/ 9236696 w 9236696"/>
              <a:gd name="connsiteY3" fmla="*/ 0 h 5146950"/>
              <a:gd name="connsiteX4" fmla="*/ 240506 w 9236696"/>
              <a:gd name="connsiteY4" fmla="*/ 5146950 h 5146950"/>
              <a:gd name="connsiteX5" fmla="*/ 240506 w 9236696"/>
              <a:gd name="connsiteY5" fmla="*/ 5146581 h 5146950"/>
              <a:gd name="connsiteX6" fmla="*/ 0 w 9236696"/>
              <a:gd name="connsiteY6" fmla="*/ 5146581 h 5146950"/>
              <a:gd name="connsiteX7" fmla="*/ 0 w 9236696"/>
              <a:gd name="connsiteY7" fmla="*/ 2712 h 5146950"/>
              <a:gd name="connsiteX0" fmla="*/ 0 w 9417671"/>
              <a:gd name="connsiteY0" fmla="*/ 0 h 5210913"/>
              <a:gd name="connsiteX1" fmla="*/ 421481 w 9417671"/>
              <a:gd name="connsiteY1" fmla="*/ 66675 h 5210913"/>
              <a:gd name="connsiteX2" fmla="*/ 421481 w 9417671"/>
              <a:gd name="connsiteY2" fmla="*/ 67044 h 5210913"/>
              <a:gd name="connsiteX3" fmla="*/ 9417671 w 9417671"/>
              <a:gd name="connsiteY3" fmla="*/ 63963 h 5210913"/>
              <a:gd name="connsiteX4" fmla="*/ 421481 w 9417671"/>
              <a:gd name="connsiteY4" fmla="*/ 5210913 h 5210913"/>
              <a:gd name="connsiteX5" fmla="*/ 421481 w 9417671"/>
              <a:gd name="connsiteY5" fmla="*/ 5210544 h 5210913"/>
              <a:gd name="connsiteX6" fmla="*/ 180975 w 9417671"/>
              <a:gd name="connsiteY6" fmla="*/ 5210544 h 5210913"/>
              <a:gd name="connsiteX7" fmla="*/ 0 w 9417671"/>
              <a:gd name="connsiteY7" fmla="*/ 0 h 5210913"/>
              <a:gd name="connsiteX0" fmla="*/ 0 w 9417671"/>
              <a:gd name="connsiteY0" fmla="*/ 0 h 5210913"/>
              <a:gd name="connsiteX1" fmla="*/ 421481 w 9417671"/>
              <a:gd name="connsiteY1" fmla="*/ 66675 h 5210913"/>
              <a:gd name="connsiteX2" fmla="*/ 9417671 w 9417671"/>
              <a:gd name="connsiteY2" fmla="*/ 63963 h 5210913"/>
              <a:gd name="connsiteX3" fmla="*/ 421481 w 9417671"/>
              <a:gd name="connsiteY3" fmla="*/ 5210913 h 5210913"/>
              <a:gd name="connsiteX4" fmla="*/ 421481 w 9417671"/>
              <a:gd name="connsiteY4" fmla="*/ 5210544 h 5210913"/>
              <a:gd name="connsiteX5" fmla="*/ 180975 w 9417671"/>
              <a:gd name="connsiteY5" fmla="*/ 5210544 h 5210913"/>
              <a:gd name="connsiteX6" fmla="*/ 0 w 9417671"/>
              <a:gd name="connsiteY6" fmla="*/ 0 h 5210913"/>
              <a:gd name="connsiteX0" fmla="*/ 0 w 9417671"/>
              <a:gd name="connsiteY0" fmla="*/ 0 h 5210913"/>
              <a:gd name="connsiteX1" fmla="*/ 9417671 w 9417671"/>
              <a:gd name="connsiteY1" fmla="*/ 63963 h 5210913"/>
              <a:gd name="connsiteX2" fmla="*/ 421481 w 9417671"/>
              <a:gd name="connsiteY2" fmla="*/ 5210913 h 5210913"/>
              <a:gd name="connsiteX3" fmla="*/ 421481 w 9417671"/>
              <a:gd name="connsiteY3" fmla="*/ 5210544 h 5210913"/>
              <a:gd name="connsiteX4" fmla="*/ 180975 w 9417671"/>
              <a:gd name="connsiteY4" fmla="*/ 5210544 h 5210913"/>
              <a:gd name="connsiteX5" fmla="*/ 0 w 9417671"/>
              <a:gd name="connsiteY5" fmla="*/ 0 h 5210913"/>
              <a:gd name="connsiteX0" fmla="*/ 904875 w 9236696"/>
              <a:gd name="connsiteY0" fmla="*/ 621837 h 5146950"/>
              <a:gd name="connsiteX1" fmla="*/ 9236696 w 9236696"/>
              <a:gd name="connsiteY1" fmla="*/ 0 h 5146950"/>
              <a:gd name="connsiteX2" fmla="*/ 240506 w 9236696"/>
              <a:gd name="connsiteY2" fmla="*/ 5146950 h 5146950"/>
              <a:gd name="connsiteX3" fmla="*/ 240506 w 9236696"/>
              <a:gd name="connsiteY3" fmla="*/ 5146581 h 5146950"/>
              <a:gd name="connsiteX4" fmla="*/ 0 w 9236696"/>
              <a:gd name="connsiteY4" fmla="*/ 5146581 h 5146950"/>
              <a:gd name="connsiteX5" fmla="*/ 904875 w 9236696"/>
              <a:gd name="connsiteY5" fmla="*/ 621837 h 5146950"/>
              <a:gd name="connsiteX0" fmla="*/ 438150 w 9236696"/>
              <a:gd name="connsiteY0" fmla="*/ 2712 h 5146950"/>
              <a:gd name="connsiteX1" fmla="*/ 9236696 w 9236696"/>
              <a:gd name="connsiteY1" fmla="*/ 0 h 5146950"/>
              <a:gd name="connsiteX2" fmla="*/ 240506 w 9236696"/>
              <a:gd name="connsiteY2" fmla="*/ 5146950 h 5146950"/>
              <a:gd name="connsiteX3" fmla="*/ 240506 w 9236696"/>
              <a:gd name="connsiteY3" fmla="*/ 5146581 h 5146950"/>
              <a:gd name="connsiteX4" fmla="*/ 0 w 9236696"/>
              <a:gd name="connsiteY4" fmla="*/ 5146581 h 5146950"/>
              <a:gd name="connsiteX5" fmla="*/ 438150 w 9236696"/>
              <a:gd name="connsiteY5" fmla="*/ 2712 h 5146950"/>
              <a:gd name="connsiteX0" fmla="*/ 454819 w 9236696"/>
              <a:gd name="connsiteY0" fmla="*/ 43194 h 5146950"/>
              <a:gd name="connsiteX1" fmla="*/ 9236696 w 9236696"/>
              <a:gd name="connsiteY1" fmla="*/ 0 h 5146950"/>
              <a:gd name="connsiteX2" fmla="*/ 240506 w 9236696"/>
              <a:gd name="connsiteY2" fmla="*/ 5146950 h 5146950"/>
              <a:gd name="connsiteX3" fmla="*/ 240506 w 9236696"/>
              <a:gd name="connsiteY3" fmla="*/ 5146581 h 5146950"/>
              <a:gd name="connsiteX4" fmla="*/ 0 w 9236696"/>
              <a:gd name="connsiteY4" fmla="*/ 5146581 h 5146950"/>
              <a:gd name="connsiteX5" fmla="*/ 454819 w 9236696"/>
              <a:gd name="connsiteY5" fmla="*/ 43194 h 5146950"/>
              <a:gd name="connsiteX0" fmla="*/ 442913 w 9236696"/>
              <a:gd name="connsiteY0" fmla="*/ 2712 h 5146950"/>
              <a:gd name="connsiteX1" fmla="*/ 9236696 w 9236696"/>
              <a:gd name="connsiteY1" fmla="*/ 0 h 5146950"/>
              <a:gd name="connsiteX2" fmla="*/ 240506 w 9236696"/>
              <a:gd name="connsiteY2" fmla="*/ 5146950 h 5146950"/>
              <a:gd name="connsiteX3" fmla="*/ 240506 w 9236696"/>
              <a:gd name="connsiteY3" fmla="*/ 5146581 h 5146950"/>
              <a:gd name="connsiteX4" fmla="*/ 0 w 9236696"/>
              <a:gd name="connsiteY4" fmla="*/ 5146581 h 5146950"/>
              <a:gd name="connsiteX5" fmla="*/ 442913 w 9236696"/>
              <a:gd name="connsiteY5" fmla="*/ 2712 h 5146950"/>
              <a:gd name="connsiteX0" fmla="*/ 202407 w 8996190"/>
              <a:gd name="connsiteY0" fmla="*/ 2712 h 5146950"/>
              <a:gd name="connsiteX1" fmla="*/ 8996190 w 8996190"/>
              <a:gd name="connsiteY1" fmla="*/ 0 h 5146950"/>
              <a:gd name="connsiteX2" fmla="*/ 0 w 8996190"/>
              <a:gd name="connsiteY2" fmla="*/ 5146950 h 5146950"/>
              <a:gd name="connsiteX3" fmla="*/ 0 w 8996190"/>
              <a:gd name="connsiteY3" fmla="*/ 5146581 h 5146950"/>
              <a:gd name="connsiteX4" fmla="*/ 23813 w 8996190"/>
              <a:gd name="connsiteY4" fmla="*/ 5139437 h 5146950"/>
              <a:gd name="connsiteX5" fmla="*/ 202407 w 8996190"/>
              <a:gd name="connsiteY5" fmla="*/ 2712 h 5146950"/>
              <a:gd name="connsiteX0" fmla="*/ 202407 w 8996190"/>
              <a:gd name="connsiteY0" fmla="*/ 2712 h 5168012"/>
              <a:gd name="connsiteX1" fmla="*/ 8996190 w 8996190"/>
              <a:gd name="connsiteY1" fmla="*/ 0 h 5168012"/>
              <a:gd name="connsiteX2" fmla="*/ 0 w 8996190"/>
              <a:gd name="connsiteY2" fmla="*/ 5146950 h 5168012"/>
              <a:gd name="connsiteX3" fmla="*/ 0 w 8996190"/>
              <a:gd name="connsiteY3" fmla="*/ 5146581 h 5168012"/>
              <a:gd name="connsiteX4" fmla="*/ 123825 w 8996190"/>
              <a:gd name="connsiteY4" fmla="*/ 5168012 h 5168012"/>
              <a:gd name="connsiteX5" fmla="*/ 202407 w 8996190"/>
              <a:gd name="connsiteY5" fmla="*/ 2712 h 5168012"/>
              <a:gd name="connsiteX0" fmla="*/ 202407 w 8996190"/>
              <a:gd name="connsiteY0" fmla="*/ 2712 h 5160868"/>
              <a:gd name="connsiteX1" fmla="*/ 8996190 w 8996190"/>
              <a:gd name="connsiteY1" fmla="*/ 0 h 5160868"/>
              <a:gd name="connsiteX2" fmla="*/ 0 w 8996190"/>
              <a:gd name="connsiteY2" fmla="*/ 5146950 h 5160868"/>
              <a:gd name="connsiteX3" fmla="*/ 0 w 8996190"/>
              <a:gd name="connsiteY3" fmla="*/ 5146581 h 5160868"/>
              <a:gd name="connsiteX4" fmla="*/ 402432 w 8996190"/>
              <a:gd name="connsiteY4" fmla="*/ 5160868 h 5160868"/>
              <a:gd name="connsiteX5" fmla="*/ 202407 w 8996190"/>
              <a:gd name="connsiteY5" fmla="*/ 2712 h 5160868"/>
              <a:gd name="connsiteX0" fmla="*/ 202407 w 8996190"/>
              <a:gd name="connsiteY0" fmla="*/ 2712 h 5146950"/>
              <a:gd name="connsiteX1" fmla="*/ 8996190 w 8996190"/>
              <a:gd name="connsiteY1" fmla="*/ 0 h 5146950"/>
              <a:gd name="connsiteX2" fmla="*/ 0 w 8996190"/>
              <a:gd name="connsiteY2" fmla="*/ 5146950 h 5146950"/>
              <a:gd name="connsiteX3" fmla="*/ 0 w 8996190"/>
              <a:gd name="connsiteY3" fmla="*/ 5146581 h 5146950"/>
              <a:gd name="connsiteX4" fmla="*/ 207170 w 8996190"/>
              <a:gd name="connsiteY4" fmla="*/ 5139437 h 5146950"/>
              <a:gd name="connsiteX5" fmla="*/ 202407 w 8996190"/>
              <a:gd name="connsiteY5" fmla="*/ 2712 h 5146950"/>
              <a:gd name="connsiteX0" fmla="*/ 202407 w 8996190"/>
              <a:gd name="connsiteY0" fmla="*/ 2712 h 5146950"/>
              <a:gd name="connsiteX1" fmla="*/ 8996190 w 8996190"/>
              <a:gd name="connsiteY1" fmla="*/ 0 h 5146950"/>
              <a:gd name="connsiteX2" fmla="*/ 0 w 8996190"/>
              <a:gd name="connsiteY2" fmla="*/ 5146950 h 5146950"/>
              <a:gd name="connsiteX3" fmla="*/ 207170 w 8996190"/>
              <a:gd name="connsiteY3" fmla="*/ 5139437 h 5146950"/>
              <a:gd name="connsiteX4" fmla="*/ 202407 w 8996190"/>
              <a:gd name="connsiteY4" fmla="*/ 2712 h 5146950"/>
              <a:gd name="connsiteX0" fmla="*/ 0 w 8793783"/>
              <a:gd name="connsiteY0" fmla="*/ 2712 h 5139437"/>
              <a:gd name="connsiteX1" fmla="*/ 8793783 w 8793783"/>
              <a:gd name="connsiteY1" fmla="*/ 0 h 5139437"/>
              <a:gd name="connsiteX2" fmla="*/ 4763 w 8793783"/>
              <a:gd name="connsiteY2" fmla="*/ 5139437 h 5139437"/>
              <a:gd name="connsiteX3" fmla="*/ 0 w 8793783"/>
              <a:gd name="connsiteY3" fmla="*/ 2712 h 5139437"/>
              <a:gd name="connsiteX0" fmla="*/ 0 w 9014277"/>
              <a:gd name="connsiteY0" fmla="*/ 0 h 5136725"/>
              <a:gd name="connsiteX1" fmla="*/ 9014277 w 9014277"/>
              <a:gd name="connsiteY1" fmla="*/ 3773 h 5136725"/>
              <a:gd name="connsiteX2" fmla="*/ 4763 w 9014277"/>
              <a:gd name="connsiteY2" fmla="*/ 5136725 h 5136725"/>
              <a:gd name="connsiteX3" fmla="*/ 0 w 9014277"/>
              <a:gd name="connsiteY3" fmla="*/ 0 h 5136725"/>
              <a:gd name="connsiteX0" fmla="*/ 0 w 9014277"/>
              <a:gd name="connsiteY0" fmla="*/ 0 h 5136725"/>
              <a:gd name="connsiteX1" fmla="*/ 9014277 w 9014277"/>
              <a:gd name="connsiteY1" fmla="*/ 3773 h 5136725"/>
              <a:gd name="connsiteX2" fmla="*/ 4763 w 9014277"/>
              <a:gd name="connsiteY2" fmla="*/ 5136725 h 5136725"/>
              <a:gd name="connsiteX3" fmla="*/ 0 w 9014277"/>
              <a:gd name="connsiteY3" fmla="*/ 0 h 5136725"/>
              <a:gd name="connsiteX0" fmla="*/ 457 w 9014734"/>
              <a:gd name="connsiteY0" fmla="*/ 0 h 5143868"/>
              <a:gd name="connsiteX1" fmla="*/ 9014734 w 9014734"/>
              <a:gd name="connsiteY1" fmla="*/ 3773 h 5143868"/>
              <a:gd name="connsiteX2" fmla="*/ 458 w 9014734"/>
              <a:gd name="connsiteY2" fmla="*/ 5143868 h 5143868"/>
              <a:gd name="connsiteX3" fmla="*/ 457 w 9014734"/>
              <a:gd name="connsiteY3" fmla="*/ 0 h 5143868"/>
            </a:gdLst>
            <a:ahLst/>
            <a:cxnLst>
              <a:cxn ang="0">
                <a:pos x="connsiteX0" y="connsiteY0"/>
              </a:cxn>
              <a:cxn ang="0">
                <a:pos x="connsiteX1" y="connsiteY1"/>
              </a:cxn>
              <a:cxn ang="0">
                <a:pos x="connsiteX2" y="connsiteY2"/>
              </a:cxn>
              <a:cxn ang="0">
                <a:pos x="connsiteX3" y="connsiteY3"/>
              </a:cxn>
            </a:cxnLst>
            <a:rect l="l" t="t" r="r" b="b"/>
            <a:pathLst>
              <a:path w="9014734" h="5143868">
                <a:moveTo>
                  <a:pt x="457" y="0"/>
                </a:moveTo>
                <a:lnTo>
                  <a:pt x="9014734" y="3773"/>
                </a:lnTo>
                <a:lnTo>
                  <a:pt x="458" y="5143868"/>
                </a:lnTo>
                <a:cubicBezTo>
                  <a:pt x="-1130" y="3431626"/>
                  <a:pt x="2045" y="1712242"/>
                  <a:pt x="457" y="0"/>
                </a:cubicBezTo>
                <a:close/>
              </a:path>
            </a:pathLst>
          </a:cu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200" dirty="0">
              <a:latin typeface="Gilroy Medium" panose="00000600000000000000" pitchFamily="50" charset="0"/>
            </a:endParaRPr>
          </a:p>
        </p:txBody>
      </p:sp>
      <p:sp>
        <p:nvSpPr>
          <p:cNvPr id="16" name="Freeform: Shape 15">
            <a:extLst>
              <a:ext uri="{FF2B5EF4-FFF2-40B4-BE49-F238E27FC236}">
                <a16:creationId xmlns:a16="http://schemas.microsoft.com/office/drawing/2014/main" id="{F60B0055-A791-45E3-9923-9311E66E9D67}"/>
              </a:ext>
            </a:extLst>
          </p:cNvPr>
          <p:cNvSpPr/>
          <p:nvPr userDrawn="1"/>
        </p:nvSpPr>
        <p:spPr>
          <a:xfrm>
            <a:off x="-3181" y="-3178"/>
            <a:ext cx="12200701" cy="6865725"/>
          </a:xfrm>
          <a:custGeom>
            <a:avLst/>
            <a:gdLst>
              <a:gd name="connsiteX0" fmla="*/ 0 w 2809875"/>
              <a:gd name="connsiteY0" fmla="*/ 1621631 h 1621631"/>
              <a:gd name="connsiteX1" fmla="*/ 2809875 w 2809875"/>
              <a:gd name="connsiteY1" fmla="*/ 0 h 1621631"/>
              <a:gd name="connsiteX2" fmla="*/ 2809875 w 2809875"/>
              <a:gd name="connsiteY2" fmla="*/ 1621631 h 1621631"/>
              <a:gd name="connsiteX3" fmla="*/ 0 w 2809875"/>
              <a:gd name="connsiteY3" fmla="*/ 1621631 h 1621631"/>
              <a:gd name="connsiteX0" fmla="*/ 0 w 2816008"/>
              <a:gd name="connsiteY0" fmla="*/ 1621631 h 1621631"/>
              <a:gd name="connsiteX1" fmla="*/ 2816008 w 2816008"/>
              <a:gd name="connsiteY1" fmla="*/ 0 h 1621631"/>
              <a:gd name="connsiteX2" fmla="*/ 2809875 w 2816008"/>
              <a:gd name="connsiteY2" fmla="*/ 1621631 h 1621631"/>
              <a:gd name="connsiteX3" fmla="*/ 0 w 2816008"/>
              <a:gd name="connsiteY3" fmla="*/ 1621631 h 1621631"/>
              <a:gd name="connsiteX0" fmla="*/ 0 w 2818052"/>
              <a:gd name="connsiteY0" fmla="*/ 1623675 h 1623675"/>
              <a:gd name="connsiteX1" fmla="*/ 2818052 w 2818052"/>
              <a:gd name="connsiteY1" fmla="*/ 0 h 1623675"/>
              <a:gd name="connsiteX2" fmla="*/ 2811919 w 2818052"/>
              <a:gd name="connsiteY2" fmla="*/ 1621631 h 1623675"/>
              <a:gd name="connsiteX3" fmla="*/ 0 w 2818052"/>
              <a:gd name="connsiteY3" fmla="*/ 1623675 h 1623675"/>
              <a:gd name="connsiteX0" fmla="*/ 0 w 2834408"/>
              <a:gd name="connsiteY0" fmla="*/ 1625719 h 1625719"/>
              <a:gd name="connsiteX1" fmla="*/ 2834408 w 2834408"/>
              <a:gd name="connsiteY1" fmla="*/ 0 h 1625719"/>
              <a:gd name="connsiteX2" fmla="*/ 2828275 w 2834408"/>
              <a:gd name="connsiteY2" fmla="*/ 1621631 h 1625719"/>
              <a:gd name="connsiteX3" fmla="*/ 0 w 2834408"/>
              <a:gd name="connsiteY3" fmla="*/ 1625719 h 1625719"/>
              <a:gd name="connsiteX0" fmla="*/ 0 w 2842586"/>
              <a:gd name="connsiteY0" fmla="*/ 1627763 h 1627763"/>
              <a:gd name="connsiteX1" fmla="*/ 2842586 w 2842586"/>
              <a:gd name="connsiteY1" fmla="*/ 0 h 1627763"/>
              <a:gd name="connsiteX2" fmla="*/ 2828275 w 2842586"/>
              <a:gd name="connsiteY2" fmla="*/ 1623675 h 1627763"/>
              <a:gd name="connsiteX3" fmla="*/ 0 w 2842586"/>
              <a:gd name="connsiteY3" fmla="*/ 1627763 h 1627763"/>
              <a:gd name="connsiteX0" fmla="*/ 0 w 2848720"/>
              <a:gd name="connsiteY0" fmla="*/ 1627763 h 1627763"/>
              <a:gd name="connsiteX1" fmla="*/ 2848720 w 2848720"/>
              <a:gd name="connsiteY1" fmla="*/ 0 h 1627763"/>
              <a:gd name="connsiteX2" fmla="*/ 2828275 w 2848720"/>
              <a:gd name="connsiteY2" fmla="*/ 1623675 h 1627763"/>
              <a:gd name="connsiteX3" fmla="*/ 0 w 2848720"/>
              <a:gd name="connsiteY3" fmla="*/ 1627763 h 1627763"/>
              <a:gd name="connsiteX0" fmla="*/ 0 w 2844631"/>
              <a:gd name="connsiteY0" fmla="*/ 1627763 h 1627763"/>
              <a:gd name="connsiteX1" fmla="*/ 2844631 w 2844631"/>
              <a:gd name="connsiteY1" fmla="*/ 0 h 1627763"/>
              <a:gd name="connsiteX2" fmla="*/ 2824186 w 2844631"/>
              <a:gd name="connsiteY2" fmla="*/ 1623675 h 1627763"/>
              <a:gd name="connsiteX3" fmla="*/ 0 w 2844631"/>
              <a:gd name="connsiteY3" fmla="*/ 1627763 h 1627763"/>
              <a:gd name="connsiteX0" fmla="*/ 0 w 2850764"/>
              <a:gd name="connsiteY0" fmla="*/ 1629807 h 1629807"/>
              <a:gd name="connsiteX1" fmla="*/ 2850764 w 2850764"/>
              <a:gd name="connsiteY1" fmla="*/ 0 h 1629807"/>
              <a:gd name="connsiteX2" fmla="*/ 2830319 w 2850764"/>
              <a:gd name="connsiteY2" fmla="*/ 1623675 h 1629807"/>
              <a:gd name="connsiteX3" fmla="*/ 0 w 2850764"/>
              <a:gd name="connsiteY3" fmla="*/ 1629807 h 1629807"/>
              <a:gd name="connsiteX0" fmla="*/ 0 w 2854853"/>
              <a:gd name="connsiteY0" fmla="*/ 1629807 h 1629807"/>
              <a:gd name="connsiteX1" fmla="*/ 2854853 w 2854853"/>
              <a:gd name="connsiteY1" fmla="*/ 0 h 1629807"/>
              <a:gd name="connsiteX2" fmla="*/ 2834408 w 2854853"/>
              <a:gd name="connsiteY2" fmla="*/ 1623675 h 1629807"/>
              <a:gd name="connsiteX3" fmla="*/ 0 w 2854853"/>
              <a:gd name="connsiteY3" fmla="*/ 1629807 h 1629807"/>
              <a:gd name="connsiteX0" fmla="*/ 0 w 2853487"/>
              <a:gd name="connsiteY0" fmla="*/ 1629807 h 1629807"/>
              <a:gd name="connsiteX1" fmla="*/ 2853487 w 2853487"/>
              <a:gd name="connsiteY1" fmla="*/ 0 h 1629807"/>
              <a:gd name="connsiteX2" fmla="*/ 2834408 w 2853487"/>
              <a:gd name="connsiteY2" fmla="*/ 1623675 h 1629807"/>
              <a:gd name="connsiteX3" fmla="*/ 0 w 2853487"/>
              <a:gd name="connsiteY3"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34408 w 2853487"/>
              <a:gd name="connsiteY3" fmla="*/ 1623675 h 1629807"/>
              <a:gd name="connsiteX4" fmla="*/ 0 w 2853487"/>
              <a:gd name="connsiteY4" fmla="*/ 1629807 h 1629807"/>
              <a:gd name="connsiteX0" fmla="*/ 0 w 3049993"/>
              <a:gd name="connsiteY0" fmla="*/ 1694668 h 1694668"/>
              <a:gd name="connsiteX1" fmla="*/ 2719968 w 3049993"/>
              <a:gd name="connsiteY1" fmla="*/ 140970 h 1694668"/>
              <a:gd name="connsiteX2" fmla="*/ 2853487 w 3049993"/>
              <a:gd name="connsiteY2" fmla="*/ 64861 h 1694668"/>
              <a:gd name="connsiteX3" fmla="*/ 2853160 w 3049993"/>
              <a:gd name="connsiteY3" fmla="*/ 145069 h 1694668"/>
              <a:gd name="connsiteX4" fmla="*/ 2834408 w 3049993"/>
              <a:gd name="connsiteY4" fmla="*/ 1688536 h 1694668"/>
              <a:gd name="connsiteX5" fmla="*/ 0 w 3049993"/>
              <a:gd name="connsiteY5" fmla="*/ 1694668 h 1694668"/>
              <a:gd name="connsiteX0" fmla="*/ 0 w 3049993"/>
              <a:gd name="connsiteY0" fmla="*/ 1629807 h 1629807"/>
              <a:gd name="connsiteX1" fmla="*/ 2719968 w 3049993"/>
              <a:gd name="connsiteY1" fmla="*/ 76109 h 1629807"/>
              <a:gd name="connsiteX2" fmla="*/ 2853487 w 3049993"/>
              <a:gd name="connsiteY2" fmla="*/ 0 h 1629807"/>
              <a:gd name="connsiteX3" fmla="*/ 2853160 w 3049993"/>
              <a:gd name="connsiteY3" fmla="*/ 80208 h 1629807"/>
              <a:gd name="connsiteX4" fmla="*/ 2834408 w 3049993"/>
              <a:gd name="connsiteY4" fmla="*/ 1623675 h 1629807"/>
              <a:gd name="connsiteX5" fmla="*/ 0 w 3049993"/>
              <a:gd name="connsiteY5"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53160 w 2853487"/>
              <a:gd name="connsiteY3" fmla="*/ 80208 h 1629807"/>
              <a:gd name="connsiteX4" fmla="*/ 2834408 w 2853487"/>
              <a:gd name="connsiteY4" fmla="*/ 1623675 h 1629807"/>
              <a:gd name="connsiteX5" fmla="*/ 0 w 2853487"/>
              <a:gd name="connsiteY5" fmla="*/ 1629807 h 1629807"/>
              <a:gd name="connsiteX0" fmla="*/ 0 w 2853160"/>
              <a:gd name="connsiteY0" fmla="*/ 1553698 h 1553698"/>
              <a:gd name="connsiteX1" fmla="*/ 2719968 w 2853160"/>
              <a:gd name="connsiteY1" fmla="*/ 0 h 1553698"/>
              <a:gd name="connsiteX2" fmla="*/ 2853160 w 2853160"/>
              <a:gd name="connsiteY2" fmla="*/ 4099 h 1553698"/>
              <a:gd name="connsiteX3" fmla="*/ 2834408 w 2853160"/>
              <a:gd name="connsiteY3" fmla="*/ 1547566 h 1553698"/>
              <a:gd name="connsiteX4" fmla="*/ 0 w 2853160"/>
              <a:gd name="connsiteY4" fmla="*/ 1553698 h 1553698"/>
              <a:gd name="connsiteX0" fmla="*/ 0 w 2834408"/>
              <a:gd name="connsiteY0" fmla="*/ 1553698 h 1553698"/>
              <a:gd name="connsiteX1" fmla="*/ 2719968 w 2834408"/>
              <a:gd name="connsiteY1" fmla="*/ 0 h 1553698"/>
              <a:gd name="connsiteX2" fmla="*/ 2788271 w 2834408"/>
              <a:gd name="connsiteY2" fmla="*/ 17077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5155 w 2834408"/>
              <a:gd name="connsiteY2" fmla="*/ 5465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772561 w 2834408"/>
              <a:gd name="connsiteY2" fmla="*/ 25956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4472 w 2834408"/>
              <a:gd name="connsiteY2" fmla="*/ 7514 h 1553698"/>
              <a:gd name="connsiteX3" fmla="*/ 2834408 w 2834408"/>
              <a:gd name="connsiteY3" fmla="*/ 1547566 h 1553698"/>
              <a:gd name="connsiteX4" fmla="*/ 0 w 2834408"/>
              <a:gd name="connsiteY4" fmla="*/ 1553698 h 1553698"/>
              <a:gd name="connsiteX0" fmla="*/ 0 w 2834408"/>
              <a:gd name="connsiteY0" fmla="*/ 1546184 h 1546184"/>
              <a:gd name="connsiteX1" fmla="*/ 2703575 w 2834408"/>
              <a:gd name="connsiteY1" fmla="*/ 6830 h 1546184"/>
              <a:gd name="connsiteX2" fmla="*/ 2824472 w 2834408"/>
              <a:gd name="connsiteY2" fmla="*/ 0 h 1546184"/>
              <a:gd name="connsiteX3" fmla="*/ 2834408 w 2834408"/>
              <a:gd name="connsiteY3" fmla="*/ 1540052 h 1546184"/>
              <a:gd name="connsiteX4" fmla="*/ 0 w 2834408"/>
              <a:gd name="connsiteY4" fmla="*/ 1546184 h 1546184"/>
              <a:gd name="connsiteX0" fmla="*/ 0 w 2834408"/>
              <a:gd name="connsiteY0" fmla="*/ 1546868 h 1546868"/>
              <a:gd name="connsiteX1" fmla="*/ 2704941 w 2834408"/>
              <a:gd name="connsiteY1" fmla="*/ 0 h 1546868"/>
              <a:gd name="connsiteX2" fmla="*/ 2824472 w 2834408"/>
              <a:gd name="connsiteY2" fmla="*/ 684 h 1546868"/>
              <a:gd name="connsiteX3" fmla="*/ 2834408 w 2834408"/>
              <a:gd name="connsiteY3" fmla="*/ 1540736 h 1546868"/>
              <a:gd name="connsiteX4" fmla="*/ 0 w 2834408"/>
              <a:gd name="connsiteY4" fmla="*/ 1546868 h 1546868"/>
              <a:gd name="connsiteX0" fmla="*/ 0 w 2834408"/>
              <a:gd name="connsiteY0" fmla="*/ 1546185 h 1546185"/>
              <a:gd name="connsiteX1" fmla="*/ 2698111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6185 h 1546185"/>
              <a:gd name="connsiteX1" fmla="*/ 2705625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7550 h 1547550"/>
              <a:gd name="connsiteX1" fmla="*/ 2705625 w 2834408"/>
              <a:gd name="connsiteY1" fmla="*/ 1365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6991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10406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1 h 1547551"/>
              <a:gd name="connsiteX1" fmla="*/ 2711089 w 2834408"/>
              <a:gd name="connsiteY1" fmla="*/ 0 h 1547551"/>
              <a:gd name="connsiteX2" fmla="*/ 2825155 w 2834408"/>
              <a:gd name="connsiteY2" fmla="*/ 1 h 1547551"/>
              <a:gd name="connsiteX3" fmla="*/ 2834408 w 2834408"/>
              <a:gd name="connsiteY3" fmla="*/ 1541419 h 1547551"/>
              <a:gd name="connsiteX4" fmla="*/ 0 w 2834408"/>
              <a:gd name="connsiteY4" fmla="*/ 1547551 h 1547551"/>
              <a:gd name="connsiteX0" fmla="*/ 0 w 2842604"/>
              <a:gd name="connsiteY0" fmla="*/ 1547551 h 1547551"/>
              <a:gd name="connsiteX1" fmla="*/ 2711089 w 2842604"/>
              <a:gd name="connsiteY1" fmla="*/ 0 h 1547551"/>
              <a:gd name="connsiteX2" fmla="*/ 2825155 w 2842604"/>
              <a:gd name="connsiteY2" fmla="*/ 1 h 1547551"/>
              <a:gd name="connsiteX3" fmla="*/ 2842604 w 2842604"/>
              <a:gd name="connsiteY3" fmla="*/ 1399347 h 1547551"/>
              <a:gd name="connsiteX4" fmla="*/ 0 w 2842604"/>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701443"/>
              <a:gd name="connsiteY0" fmla="*/ 1476515 h 1476515"/>
              <a:gd name="connsiteX1" fmla="*/ 2586321 w 2701443"/>
              <a:gd name="connsiteY1" fmla="*/ 0 h 1476515"/>
              <a:gd name="connsiteX2" fmla="*/ 2700387 w 2701443"/>
              <a:gd name="connsiteY2" fmla="*/ 1 h 1476515"/>
              <a:gd name="connsiteX3" fmla="*/ 2701443 w 2701443"/>
              <a:gd name="connsiteY3" fmla="*/ 1475847 h 1476515"/>
              <a:gd name="connsiteX4" fmla="*/ 0 w 2701443"/>
              <a:gd name="connsiteY4" fmla="*/ 1476515 h 1476515"/>
              <a:gd name="connsiteX0" fmla="*/ 0 w 2700532"/>
              <a:gd name="connsiteY0" fmla="*/ 1476515 h 1476515"/>
              <a:gd name="connsiteX1" fmla="*/ 2585410 w 2700532"/>
              <a:gd name="connsiteY1" fmla="*/ 0 h 1476515"/>
              <a:gd name="connsiteX2" fmla="*/ 2699476 w 2700532"/>
              <a:gd name="connsiteY2" fmla="*/ 1 h 1476515"/>
              <a:gd name="connsiteX3" fmla="*/ 2700532 w 2700532"/>
              <a:gd name="connsiteY3" fmla="*/ 1475847 h 1476515"/>
              <a:gd name="connsiteX4" fmla="*/ 0 w 2700532"/>
              <a:gd name="connsiteY4" fmla="*/ 1476515 h 1476515"/>
              <a:gd name="connsiteX0" fmla="*/ 0 w 2700532"/>
              <a:gd name="connsiteY0" fmla="*/ 1476515 h 1476515"/>
              <a:gd name="connsiteX1" fmla="*/ 74562 w 2700532"/>
              <a:gd name="connsiteY1" fmla="*/ 1433697 h 1476515"/>
              <a:gd name="connsiteX2" fmla="*/ 2585410 w 2700532"/>
              <a:gd name="connsiteY2" fmla="*/ 0 h 1476515"/>
              <a:gd name="connsiteX3" fmla="*/ 2699476 w 2700532"/>
              <a:gd name="connsiteY3" fmla="*/ 1 h 1476515"/>
              <a:gd name="connsiteX4" fmla="*/ 2700532 w 2700532"/>
              <a:gd name="connsiteY4" fmla="*/ 1475847 h 1476515"/>
              <a:gd name="connsiteX5" fmla="*/ 0 w 2700532"/>
              <a:gd name="connsiteY5" fmla="*/ 1476515 h 1476515"/>
              <a:gd name="connsiteX0" fmla="*/ 0 w 2700532"/>
              <a:gd name="connsiteY0" fmla="*/ 1476515 h 1476728"/>
              <a:gd name="connsiteX1" fmla="*/ 74562 w 2700532"/>
              <a:gd name="connsiteY1" fmla="*/ 1433697 h 1476728"/>
              <a:gd name="connsiteX2" fmla="*/ 2585410 w 2700532"/>
              <a:gd name="connsiteY2" fmla="*/ 0 h 1476728"/>
              <a:gd name="connsiteX3" fmla="*/ 2699476 w 2700532"/>
              <a:gd name="connsiteY3" fmla="*/ 1 h 1476728"/>
              <a:gd name="connsiteX4" fmla="*/ 2700532 w 2700532"/>
              <a:gd name="connsiteY4" fmla="*/ 1475847 h 1476728"/>
              <a:gd name="connsiteX5" fmla="*/ 75245 w 2700532"/>
              <a:gd name="connsiteY5" fmla="*/ 1476728 h 1476728"/>
              <a:gd name="connsiteX6" fmla="*/ 0 w 2700532"/>
              <a:gd name="connsiteY6" fmla="*/ 1476515 h 1476728"/>
              <a:gd name="connsiteX0" fmla="*/ 683 w 2625970"/>
              <a:gd name="connsiteY0" fmla="*/ 1476728 h 1476728"/>
              <a:gd name="connsiteX1" fmla="*/ 0 w 2625970"/>
              <a:gd name="connsiteY1" fmla="*/ 1433697 h 1476728"/>
              <a:gd name="connsiteX2" fmla="*/ 2510848 w 2625970"/>
              <a:gd name="connsiteY2" fmla="*/ 0 h 1476728"/>
              <a:gd name="connsiteX3" fmla="*/ 2624914 w 2625970"/>
              <a:gd name="connsiteY3" fmla="*/ 1 h 1476728"/>
              <a:gd name="connsiteX4" fmla="*/ 2625970 w 2625970"/>
              <a:gd name="connsiteY4" fmla="*/ 1475847 h 1476728"/>
              <a:gd name="connsiteX5" fmla="*/ 683 w 2625970"/>
              <a:gd name="connsiteY5" fmla="*/ 1476728 h 1476728"/>
              <a:gd name="connsiteX0" fmla="*/ 683 w 2663978"/>
              <a:gd name="connsiteY0" fmla="*/ 1478587 h 1478587"/>
              <a:gd name="connsiteX1" fmla="*/ 0 w 2663978"/>
              <a:gd name="connsiteY1" fmla="*/ 1435556 h 1478587"/>
              <a:gd name="connsiteX2" fmla="*/ 2510848 w 2663978"/>
              <a:gd name="connsiteY2" fmla="*/ 1859 h 1478587"/>
              <a:gd name="connsiteX3" fmla="*/ 2663978 w 2663978"/>
              <a:gd name="connsiteY3" fmla="*/ 0 h 1478587"/>
              <a:gd name="connsiteX4" fmla="*/ 2625970 w 2663978"/>
              <a:gd name="connsiteY4" fmla="*/ 1477706 h 1478587"/>
              <a:gd name="connsiteX5" fmla="*/ 683 w 2663978"/>
              <a:gd name="connsiteY5" fmla="*/ 1478587 h 1478587"/>
              <a:gd name="connsiteX0" fmla="*/ 683 w 2666894"/>
              <a:gd name="connsiteY0" fmla="*/ 1478587 h 1479566"/>
              <a:gd name="connsiteX1" fmla="*/ 0 w 2666894"/>
              <a:gd name="connsiteY1" fmla="*/ 1435556 h 1479566"/>
              <a:gd name="connsiteX2" fmla="*/ 2510848 w 2666894"/>
              <a:gd name="connsiteY2" fmla="*/ 1859 h 1479566"/>
              <a:gd name="connsiteX3" fmla="*/ 2663978 w 2666894"/>
              <a:gd name="connsiteY3" fmla="*/ 0 h 1479566"/>
              <a:gd name="connsiteX4" fmla="*/ 2666894 w 2666894"/>
              <a:gd name="connsiteY4" fmla="*/ 1479566 h 1479566"/>
              <a:gd name="connsiteX5" fmla="*/ 683 w 2666894"/>
              <a:gd name="connsiteY5" fmla="*/ 1478587 h 1479566"/>
              <a:gd name="connsiteX0" fmla="*/ 683 w 2666894"/>
              <a:gd name="connsiteY0" fmla="*/ 1476728 h 1477707"/>
              <a:gd name="connsiteX1" fmla="*/ 0 w 2666894"/>
              <a:gd name="connsiteY1" fmla="*/ 1433697 h 1477707"/>
              <a:gd name="connsiteX2" fmla="*/ 2510848 w 2666894"/>
              <a:gd name="connsiteY2" fmla="*/ 0 h 1477707"/>
              <a:gd name="connsiteX3" fmla="*/ 2665838 w 2666894"/>
              <a:gd name="connsiteY3" fmla="*/ 1 h 1477707"/>
              <a:gd name="connsiteX4" fmla="*/ 2666894 w 2666894"/>
              <a:gd name="connsiteY4" fmla="*/ 1477707 h 1477707"/>
              <a:gd name="connsiteX5" fmla="*/ 683 w 2666894"/>
              <a:gd name="connsiteY5" fmla="*/ 1476728 h 1477707"/>
              <a:gd name="connsiteX0" fmla="*/ 68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683 w 2666894"/>
              <a:gd name="connsiteY6" fmla="*/ 1476728 h 1477707"/>
              <a:gd name="connsiteX0" fmla="*/ 49862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49862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0 w 2627961"/>
              <a:gd name="connsiteY0" fmla="*/ 1476728 h 1477707"/>
              <a:gd name="connsiteX1" fmla="*/ 131 w 2627961"/>
              <a:gd name="connsiteY1" fmla="*/ 1409790 h 1477707"/>
              <a:gd name="connsiteX2" fmla="*/ 2471915 w 2627961"/>
              <a:gd name="connsiteY2" fmla="*/ 0 h 1477707"/>
              <a:gd name="connsiteX3" fmla="*/ 2626905 w 2627961"/>
              <a:gd name="connsiteY3" fmla="*/ 1 h 1477707"/>
              <a:gd name="connsiteX4" fmla="*/ 2627961 w 2627961"/>
              <a:gd name="connsiteY4" fmla="*/ 1477707 h 1477707"/>
              <a:gd name="connsiteX5" fmla="*/ 0 w 2627961"/>
              <a:gd name="connsiteY5" fmla="*/ 1476728 h 1477707"/>
              <a:gd name="connsiteX0" fmla="*/ 0 w 2628644"/>
              <a:gd name="connsiteY0" fmla="*/ 1476728 h 1477707"/>
              <a:gd name="connsiteX1" fmla="*/ 814 w 2628644"/>
              <a:gd name="connsiteY1" fmla="*/ 1409790 h 1477707"/>
              <a:gd name="connsiteX2" fmla="*/ 2472598 w 2628644"/>
              <a:gd name="connsiteY2" fmla="*/ 0 h 1477707"/>
              <a:gd name="connsiteX3" fmla="*/ 2627588 w 2628644"/>
              <a:gd name="connsiteY3" fmla="*/ 1 h 1477707"/>
              <a:gd name="connsiteX4" fmla="*/ 2628644 w 2628644"/>
              <a:gd name="connsiteY4" fmla="*/ 1477707 h 1477707"/>
              <a:gd name="connsiteX5" fmla="*/ 0 w 2628644"/>
              <a:gd name="connsiteY5" fmla="*/ 1476728 h 1477707"/>
              <a:gd name="connsiteX0" fmla="*/ 554 w 2629198"/>
              <a:gd name="connsiteY0" fmla="*/ 1476728 h 1477707"/>
              <a:gd name="connsiteX1" fmla="*/ 2 w 2629198"/>
              <a:gd name="connsiteY1" fmla="*/ 1411156 h 1477707"/>
              <a:gd name="connsiteX2" fmla="*/ 2473152 w 2629198"/>
              <a:gd name="connsiteY2" fmla="*/ 0 h 1477707"/>
              <a:gd name="connsiteX3" fmla="*/ 2628142 w 2629198"/>
              <a:gd name="connsiteY3" fmla="*/ 1 h 1477707"/>
              <a:gd name="connsiteX4" fmla="*/ 2629198 w 2629198"/>
              <a:gd name="connsiteY4" fmla="*/ 1477707 h 1477707"/>
              <a:gd name="connsiteX5" fmla="*/ 554 w 2629198"/>
              <a:gd name="connsiteY5" fmla="*/ 1476728 h 1477707"/>
              <a:gd name="connsiteX0" fmla="*/ 554 w 2628142"/>
              <a:gd name="connsiteY0" fmla="*/ 1476728 h 1483854"/>
              <a:gd name="connsiteX1" fmla="*/ 2 w 2628142"/>
              <a:gd name="connsiteY1" fmla="*/ 1411156 h 1483854"/>
              <a:gd name="connsiteX2" fmla="*/ 2473152 w 2628142"/>
              <a:gd name="connsiteY2" fmla="*/ 0 h 1483854"/>
              <a:gd name="connsiteX3" fmla="*/ 2628142 w 2628142"/>
              <a:gd name="connsiteY3" fmla="*/ 1 h 1483854"/>
              <a:gd name="connsiteX4" fmla="*/ 2569774 w 2628142"/>
              <a:gd name="connsiteY4" fmla="*/ 1483854 h 1483854"/>
              <a:gd name="connsiteX5" fmla="*/ 554 w 2628142"/>
              <a:gd name="connsiteY5" fmla="*/ 1476728 h 1483854"/>
              <a:gd name="connsiteX0" fmla="*/ 554 w 2628142"/>
              <a:gd name="connsiteY0" fmla="*/ 1476728 h 1477023"/>
              <a:gd name="connsiteX1" fmla="*/ 2 w 2628142"/>
              <a:gd name="connsiteY1" fmla="*/ 1411156 h 1477023"/>
              <a:gd name="connsiteX2" fmla="*/ 2473152 w 2628142"/>
              <a:gd name="connsiteY2" fmla="*/ 0 h 1477023"/>
              <a:gd name="connsiteX3" fmla="*/ 2628142 w 2628142"/>
              <a:gd name="connsiteY3" fmla="*/ 1 h 1477023"/>
              <a:gd name="connsiteX4" fmla="*/ 2624417 w 2628142"/>
              <a:gd name="connsiteY4" fmla="*/ 1477023 h 1477023"/>
              <a:gd name="connsiteX5" fmla="*/ 554 w 2628142"/>
              <a:gd name="connsiteY5" fmla="*/ 1476728 h 1477023"/>
              <a:gd name="connsiteX0" fmla="*/ 554 w 2624436"/>
              <a:gd name="connsiteY0" fmla="*/ 1477410 h 1477705"/>
              <a:gd name="connsiteX1" fmla="*/ 2 w 2624436"/>
              <a:gd name="connsiteY1" fmla="*/ 1411838 h 1477705"/>
              <a:gd name="connsiteX2" fmla="*/ 2473152 w 2624436"/>
              <a:gd name="connsiteY2" fmla="*/ 682 h 1477705"/>
              <a:gd name="connsiteX3" fmla="*/ 2569401 w 2624436"/>
              <a:gd name="connsiteY3" fmla="*/ 0 h 1477705"/>
              <a:gd name="connsiteX4" fmla="*/ 2624417 w 2624436"/>
              <a:gd name="connsiteY4" fmla="*/ 1477705 h 1477705"/>
              <a:gd name="connsiteX5" fmla="*/ 554 w 2624436"/>
              <a:gd name="connsiteY5" fmla="*/ 1477410 h 1477705"/>
              <a:gd name="connsiteX0" fmla="*/ 554 w 2624737"/>
              <a:gd name="connsiteY0" fmla="*/ 1476728 h 1477023"/>
              <a:gd name="connsiteX1" fmla="*/ 2 w 2624737"/>
              <a:gd name="connsiteY1" fmla="*/ 1411156 h 1477023"/>
              <a:gd name="connsiteX2" fmla="*/ 2473152 w 2624737"/>
              <a:gd name="connsiteY2" fmla="*/ 0 h 1477023"/>
              <a:gd name="connsiteX3" fmla="*/ 2624044 w 2624737"/>
              <a:gd name="connsiteY3" fmla="*/ 684 h 1477023"/>
              <a:gd name="connsiteX4" fmla="*/ 2624417 w 2624737"/>
              <a:gd name="connsiteY4" fmla="*/ 1477023 h 1477023"/>
              <a:gd name="connsiteX5" fmla="*/ 554 w 2624737"/>
              <a:gd name="connsiteY5" fmla="*/ 1476728 h 147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4737" h="1477023">
                <a:moveTo>
                  <a:pt x="554" y="1476728"/>
                </a:moveTo>
                <a:cubicBezTo>
                  <a:pt x="598" y="1454415"/>
                  <a:pt x="-42" y="1433469"/>
                  <a:pt x="2" y="1411156"/>
                </a:cubicBezTo>
                <a:lnTo>
                  <a:pt x="2473152" y="0"/>
                </a:lnTo>
                <a:lnTo>
                  <a:pt x="2624044" y="684"/>
                </a:lnTo>
                <a:cubicBezTo>
                  <a:pt x="2622802" y="493025"/>
                  <a:pt x="2625659" y="984682"/>
                  <a:pt x="2624417" y="1477023"/>
                </a:cubicBezTo>
                <a:lnTo>
                  <a:pt x="554" y="1476728"/>
                </a:lnTo>
                <a:close/>
              </a:path>
            </a:pathLst>
          </a:custGeom>
          <a:solidFill>
            <a:srgbClr val="FF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Gilroy Medium" panose="00000600000000000000" pitchFamily="50" charset="0"/>
            </a:endParaRPr>
          </a:p>
        </p:txBody>
      </p:sp>
      <p:pic>
        <p:nvPicPr>
          <p:cNvPr id="11" name="Picture 10" descr="A picture containing drawing&#10;&#10;Description automatically generated">
            <a:extLst>
              <a:ext uri="{FF2B5EF4-FFF2-40B4-BE49-F238E27FC236}">
                <a16:creationId xmlns:a16="http://schemas.microsoft.com/office/drawing/2014/main" id="{B9997898-DC4E-4022-855D-D22D0B49175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85104" y="2664298"/>
            <a:ext cx="3421792" cy="1529405"/>
          </a:xfrm>
          <a:prstGeom prst="rect">
            <a:avLst/>
          </a:prstGeom>
        </p:spPr>
      </p:pic>
      <p:sp>
        <p:nvSpPr>
          <p:cNvPr id="2" name="Title 1"/>
          <p:cNvSpPr>
            <a:spLocks noGrp="1"/>
          </p:cNvSpPr>
          <p:nvPr>
            <p:ph type="ctrTitle"/>
          </p:nvPr>
        </p:nvSpPr>
        <p:spPr>
          <a:xfrm>
            <a:off x="4752131" y="4541660"/>
            <a:ext cx="6203381" cy="1008061"/>
          </a:xfrm>
        </p:spPr>
        <p:txBody>
          <a:bodyPr anchor="b" anchorCtr="0">
            <a:normAutofit/>
          </a:bodyPr>
          <a:lstStyle>
            <a:lvl1pPr algn="l">
              <a:defRPr sz="3733" b="1">
                <a:solidFill>
                  <a:schemeClr val="bg1"/>
                </a:solidFill>
                <a:latin typeface="Gilroy ExtraBold" panose="00000900000000000000" pitchFamily="50"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9BA43F3C-681D-483D-B627-7CD50586C3E5}"/>
              </a:ext>
            </a:extLst>
          </p:cNvPr>
          <p:cNvSpPr>
            <a:spLocks noGrp="1"/>
          </p:cNvSpPr>
          <p:nvPr>
            <p:ph type="body" sz="quarter" idx="10"/>
          </p:nvPr>
        </p:nvSpPr>
        <p:spPr>
          <a:xfrm>
            <a:off x="4730751" y="5703579"/>
            <a:ext cx="6258983" cy="801996"/>
          </a:xfrm>
        </p:spPr>
        <p:txBody>
          <a:bodyPr>
            <a:normAutofit/>
          </a:bodyPr>
          <a:lstStyle>
            <a:lvl1pPr marL="0" indent="0">
              <a:buFontTx/>
              <a:buNone/>
              <a:defRPr sz="2133">
                <a:solidFill>
                  <a:schemeClr val="bg1"/>
                </a:solidFill>
                <a:latin typeface="Gilroy Medium" panose="00000600000000000000" pitchFamily="50" charset="0"/>
              </a:defRPr>
            </a:lvl1pPr>
            <a:lvl2pPr>
              <a:buFontTx/>
              <a:buNone/>
              <a:defRPr sz="1600">
                <a:solidFill>
                  <a:schemeClr val="bg1"/>
                </a:solidFill>
                <a:latin typeface="Gilroy Medium" panose="00000600000000000000" pitchFamily="50" charset="0"/>
              </a:defRPr>
            </a:lvl2pPr>
            <a:lvl3pPr>
              <a:buFontTx/>
              <a:buNone/>
              <a:defRPr sz="1467">
                <a:solidFill>
                  <a:schemeClr val="bg1"/>
                </a:solidFill>
                <a:latin typeface="Gilroy Medium" panose="00000600000000000000" pitchFamily="50" charset="0"/>
              </a:defRPr>
            </a:lvl3pPr>
            <a:lvl4pPr>
              <a:buFontTx/>
              <a:buNone/>
              <a:defRPr sz="1400">
                <a:solidFill>
                  <a:schemeClr val="bg1"/>
                </a:solidFill>
                <a:latin typeface="Gilroy Medium" panose="00000600000000000000" pitchFamily="50" charset="0"/>
              </a:defRPr>
            </a:lvl4pPr>
            <a:lvl5pPr>
              <a:buFontTx/>
              <a:buNone/>
              <a:defRPr sz="1400">
                <a:solidFill>
                  <a:schemeClr val="bg1"/>
                </a:solidFill>
                <a:latin typeface="Gilroy Medium" panose="00000600000000000000" pitchFamily="50" charset="0"/>
              </a:defRPr>
            </a:lvl5pPr>
          </a:lstStyle>
          <a:p>
            <a:pPr lvl="0"/>
            <a:r>
              <a:rPr lang="en-US" dirty="0"/>
              <a:t>Click to edit Master text styles</a:t>
            </a:r>
          </a:p>
        </p:txBody>
      </p:sp>
      <p:sp>
        <p:nvSpPr>
          <p:cNvPr id="9" name="Rectangle 8">
            <a:extLst>
              <a:ext uri="{FF2B5EF4-FFF2-40B4-BE49-F238E27FC236}">
                <a16:creationId xmlns:a16="http://schemas.microsoft.com/office/drawing/2014/main" id="{37708875-3D40-4EDA-93DB-E5B8F1D9EE8D}"/>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P2</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61462554"/>
      </p:ext>
    </p:extLst>
  </p:cSld>
  <p:clrMapOvr>
    <a:masterClrMapping/>
  </p:clrMapOvr>
  <p:extLst>
    <p:ext uri="{DCECCB84-F9BA-43D5-87BE-67443E8EF086}">
      <p15:sldGuideLst xmlns:p15="http://schemas.microsoft.com/office/powerpoint/2012/main">
        <p15:guide id="1" orient="horz" pos="2160">
          <p15:clr>
            <a:srgbClr val="FBAE40"/>
          </p15:clr>
        </p15:guide>
        <p15:guide id="2" pos="308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44">
    <p:bg>
      <p:bgPr>
        <a:solidFill>
          <a:schemeClr val="bg2"/>
        </a:solidFill>
        <a:effectLst/>
      </p:bgPr>
    </p:bg>
    <p:spTree>
      <p:nvGrpSpPr>
        <p:cNvPr id="1" name=""/>
        <p:cNvGrpSpPr/>
        <p:nvPr/>
      </p:nvGrpSpPr>
      <p:grpSpPr>
        <a:xfrm>
          <a:off x="0" y="0"/>
          <a:ext cx="0" cy="0"/>
          <a:chOff x="0" y="0"/>
          <a:chExt cx="0" cy="0"/>
        </a:xfrm>
      </p:grpSpPr>
      <p:pic>
        <p:nvPicPr>
          <p:cNvPr id="15" name="Picture 14" descr="Shape&#10;&#10;Description automatically generated with medium confidence">
            <a:extLst>
              <a:ext uri="{FF2B5EF4-FFF2-40B4-BE49-F238E27FC236}">
                <a16:creationId xmlns:a16="http://schemas.microsoft.com/office/drawing/2014/main" id="{0B39B784-BE86-423A-ABF4-F1CACBA4ED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799" y="608400"/>
            <a:ext cx="10202400" cy="921600"/>
          </a:xfrm>
        </p:spPr>
        <p:txBody>
          <a:bodyPr anchor="t" anchorCtr="0"/>
          <a:lstStyle>
            <a:lvl1pPr algn="l">
              <a:defRPr>
                <a:solidFill>
                  <a:srgbClr val="330072"/>
                </a:solidFill>
              </a:defRPr>
            </a:lvl1pPr>
          </a:lstStyle>
          <a:p>
            <a:r>
              <a:rPr lang="en-US"/>
              <a:t>Click to edit Master title style</a:t>
            </a:r>
            <a:endParaRPr lang="en-GB" dirty="0"/>
          </a:p>
        </p:txBody>
      </p:sp>
      <p:sp>
        <p:nvSpPr>
          <p:cNvPr id="19" name="Text Placeholder 3">
            <a:extLst>
              <a:ext uri="{FF2B5EF4-FFF2-40B4-BE49-F238E27FC236}">
                <a16:creationId xmlns:a16="http://schemas.microsoft.com/office/drawing/2014/main" id="{5CE54E22-0CCC-4F2D-8473-E911A0417539}"/>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4" name="Table Placeholder 3">
            <a:extLst>
              <a:ext uri="{FF2B5EF4-FFF2-40B4-BE49-F238E27FC236}">
                <a16:creationId xmlns:a16="http://schemas.microsoft.com/office/drawing/2014/main" id="{394BFAF7-D299-45C0-82C3-CC72CDE1548C}"/>
              </a:ext>
            </a:extLst>
          </p:cNvPr>
          <p:cNvSpPr>
            <a:spLocks noGrp="1"/>
          </p:cNvSpPr>
          <p:nvPr>
            <p:ph type="tbl" sz="quarter" idx="31" hasCustomPrompt="1"/>
          </p:nvPr>
        </p:nvSpPr>
        <p:spPr>
          <a:xfrm>
            <a:off x="838200" y="1783976"/>
            <a:ext cx="10202863" cy="4465624"/>
          </a:xfrm>
        </p:spPr>
        <p:txBody>
          <a:bodyPr/>
          <a:lstStyle>
            <a:lvl1pPr>
              <a:defRPr/>
            </a:lvl1pPr>
          </a:lstStyle>
          <a:p>
            <a:r>
              <a:rPr lang="en-US" dirty="0"/>
              <a:t>Copy and paste a table from the Toolkit, then edit it</a:t>
            </a:r>
            <a:endParaRPr lang="en-GB" dirty="0"/>
          </a:p>
        </p:txBody>
      </p:sp>
      <p:sp>
        <p:nvSpPr>
          <p:cNvPr id="9" name="Rectangle 8">
            <a:extLst>
              <a:ext uri="{FF2B5EF4-FFF2-40B4-BE49-F238E27FC236}">
                <a16:creationId xmlns:a16="http://schemas.microsoft.com/office/drawing/2014/main" id="{621548EB-571A-4F06-A5A7-2FC24AC2CCC9}"/>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P44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665956553"/>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4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799" y="608400"/>
            <a:ext cx="10202400" cy="921600"/>
          </a:xfrm>
        </p:spPr>
        <p:txBody>
          <a:bodyPr anchor="t" anchorCtr="0"/>
          <a:lstStyle>
            <a:lvl1pPr algn="l">
              <a:defRPr>
                <a:solidFill>
                  <a:schemeClr val="bg2"/>
                </a:solidFill>
              </a:defRPr>
            </a:lvl1pPr>
          </a:lstStyle>
          <a:p>
            <a:r>
              <a:rPr lang="en-US"/>
              <a:t>Click to edit Master title style</a:t>
            </a:r>
            <a:endParaRPr lang="en-GB" dirty="0"/>
          </a:p>
        </p:txBody>
      </p:sp>
      <p:pic>
        <p:nvPicPr>
          <p:cNvPr id="9" name="Picture 8" descr="A picture containing graphical user interface&#10;&#10;Description automatically generated">
            <a:extLst>
              <a:ext uri="{FF2B5EF4-FFF2-40B4-BE49-F238E27FC236}">
                <a16:creationId xmlns:a16="http://schemas.microsoft.com/office/drawing/2014/main" id="{2BEE34E5-E246-491A-99AD-8EAD342D482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4" name="Rectangle 13">
            <a:extLst>
              <a:ext uri="{FF2B5EF4-FFF2-40B4-BE49-F238E27FC236}">
                <a16:creationId xmlns:a16="http://schemas.microsoft.com/office/drawing/2014/main" id="{31FADF4B-A1F6-4289-A049-1F1485F0C9D2}"/>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34DC4433-E824-40FA-BD5F-47EB6667669B}"/>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1" name="Footer Placeholder 4">
            <a:extLst>
              <a:ext uri="{FF2B5EF4-FFF2-40B4-BE49-F238E27FC236}">
                <a16:creationId xmlns:a16="http://schemas.microsoft.com/office/drawing/2014/main" id="{68548BDF-D33F-414F-9952-924611E61CDA}"/>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3" name="Text Placeholder 3">
            <a:extLst>
              <a:ext uri="{FF2B5EF4-FFF2-40B4-BE49-F238E27FC236}">
                <a16:creationId xmlns:a16="http://schemas.microsoft.com/office/drawing/2014/main" id="{523F4636-A2E2-47FA-9478-574295FE7C8D}"/>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7" name="Table Placeholder 3">
            <a:extLst>
              <a:ext uri="{FF2B5EF4-FFF2-40B4-BE49-F238E27FC236}">
                <a16:creationId xmlns:a16="http://schemas.microsoft.com/office/drawing/2014/main" id="{53E0C494-600B-4ADA-B31A-93C9CF937232}"/>
              </a:ext>
            </a:extLst>
          </p:cNvPr>
          <p:cNvSpPr>
            <a:spLocks noGrp="1"/>
          </p:cNvSpPr>
          <p:nvPr>
            <p:ph type="tbl" sz="quarter" idx="31" hasCustomPrompt="1"/>
          </p:nvPr>
        </p:nvSpPr>
        <p:spPr>
          <a:xfrm>
            <a:off x="838200" y="1783976"/>
            <a:ext cx="10202863" cy="4465624"/>
          </a:xfrm>
        </p:spPr>
        <p:txBody>
          <a:bodyPr/>
          <a:lstStyle>
            <a:lvl1pPr>
              <a:defRPr>
                <a:solidFill>
                  <a:schemeClr val="bg2"/>
                </a:solidFill>
              </a:defRPr>
            </a:lvl1pPr>
          </a:lstStyle>
          <a:p>
            <a:r>
              <a:rPr lang="en-US" dirty="0"/>
              <a:t>Copy and paste a table from the Toolkit, then edit it</a:t>
            </a:r>
          </a:p>
        </p:txBody>
      </p:sp>
      <p:sp>
        <p:nvSpPr>
          <p:cNvPr id="12" name="Rectangle 11">
            <a:extLst>
              <a:ext uri="{FF2B5EF4-FFF2-40B4-BE49-F238E27FC236}">
                <a16:creationId xmlns:a16="http://schemas.microsoft.com/office/drawing/2014/main" id="{3647318E-1520-443C-BB55-BCE9D3D53680}"/>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P45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740507020"/>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4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799" y="608400"/>
            <a:ext cx="10202400" cy="921600"/>
          </a:xfrm>
        </p:spPr>
        <p:txBody>
          <a:bodyPr anchor="t" anchorCtr="0"/>
          <a:lstStyle>
            <a:lvl1pPr algn="l">
              <a:defRPr>
                <a:solidFill>
                  <a:schemeClr val="bg2"/>
                </a:solidFill>
              </a:defRPr>
            </a:lvl1pPr>
          </a:lstStyle>
          <a:p>
            <a:r>
              <a:rPr lang="en-US"/>
              <a:t>Click to edit Master title style</a:t>
            </a:r>
            <a:endParaRPr lang="en-GB" dirty="0"/>
          </a:p>
        </p:txBody>
      </p:sp>
      <p:pic>
        <p:nvPicPr>
          <p:cNvPr id="9" name="Picture 8" descr="Shape&#10;&#10;Description automatically generated with medium confidence">
            <a:extLst>
              <a:ext uri="{FF2B5EF4-FFF2-40B4-BE49-F238E27FC236}">
                <a16:creationId xmlns:a16="http://schemas.microsoft.com/office/drawing/2014/main" id="{CD19702B-8751-4555-8ECF-EE945731149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Rectangle 12">
            <a:extLst>
              <a:ext uri="{FF2B5EF4-FFF2-40B4-BE49-F238E27FC236}">
                <a16:creationId xmlns:a16="http://schemas.microsoft.com/office/drawing/2014/main" id="{EF6359B1-4F2F-440F-9F8F-4FD3B41C6310}"/>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F1047C4B-551E-4886-970A-F54CFB518EF2}"/>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1" name="Footer Placeholder 4">
            <a:extLst>
              <a:ext uri="{FF2B5EF4-FFF2-40B4-BE49-F238E27FC236}">
                <a16:creationId xmlns:a16="http://schemas.microsoft.com/office/drawing/2014/main" id="{527A398A-AEBE-4D9C-A9EC-A643CC0D7EAE}"/>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2" name="Text Placeholder 3">
            <a:extLst>
              <a:ext uri="{FF2B5EF4-FFF2-40B4-BE49-F238E27FC236}">
                <a16:creationId xmlns:a16="http://schemas.microsoft.com/office/drawing/2014/main" id="{2545151A-EE18-4DF0-907E-5A92EF6F3923}"/>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8" name="Table Placeholder 3">
            <a:extLst>
              <a:ext uri="{FF2B5EF4-FFF2-40B4-BE49-F238E27FC236}">
                <a16:creationId xmlns:a16="http://schemas.microsoft.com/office/drawing/2014/main" id="{A9EBB041-D83B-461E-89B6-70AB7E71D77F}"/>
              </a:ext>
            </a:extLst>
          </p:cNvPr>
          <p:cNvSpPr>
            <a:spLocks noGrp="1"/>
          </p:cNvSpPr>
          <p:nvPr>
            <p:ph type="tbl" sz="quarter" idx="31" hasCustomPrompt="1"/>
          </p:nvPr>
        </p:nvSpPr>
        <p:spPr>
          <a:xfrm>
            <a:off x="838200" y="1783976"/>
            <a:ext cx="10202863" cy="4465624"/>
          </a:xfrm>
        </p:spPr>
        <p:txBody>
          <a:bodyPr/>
          <a:lstStyle>
            <a:lvl1pPr>
              <a:defRPr>
                <a:solidFill>
                  <a:schemeClr val="bg2"/>
                </a:solidFill>
              </a:defRPr>
            </a:lvl1pPr>
          </a:lstStyle>
          <a:p>
            <a:r>
              <a:rPr lang="en-US" dirty="0"/>
              <a:t>Copy and paste a table from the Toolkit, then edit it</a:t>
            </a:r>
          </a:p>
        </p:txBody>
      </p:sp>
      <p:sp>
        <p:nvSpPr>
          <p:cNvPr id="14" name="Rectangle 13">
            <a:extLst>
              <a:ext uri="{FF2B5EF4-FFF2-40B4-BE49-F238E27FC236}">
                <a16:creationId xmlns:a16="http://schemas.microsoft.com/office/drawing/2014/main" id="{50E1C082-3587-4939-948B-091BCA52BE98}"/>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P46</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035291658"/>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47">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799" y="608400"/>
            <a:ext cx="10202400" cy="921600"/>
          </a:xfrm>
        </p:spPr>
        <p:txBody>
          <a:bodyPr anchor="t" anchorCtr="0"/>
          <a:lstStyle>
            <a:lvl1pPr algn="l">
              <a:defRPr>
                <a:solidFill>
                  <a:schemeClr val="bg2"/>
                </a:solidFill>
              </a:defRPr>
            </a:lvl1pPr>
          </a:lstStyle>
          <a:p>
            <a:r>
              <a:rPr lang="en-US"/>
              <a:t>Click to edit Master title style</a:t>
            </a:r>
            <a:endParaRPr lang="en-GB" dirty="0"/>
          </a:p>
        </p:txBody>
      </p:sp>
      <p:pic>
        <p:nvPicPr>
          <p:cNvPr id="7" name="Picture 6" descr="Shape&#10;&#10;Description automatically generated with medium confidence">
            <a:extLst>
              <a:ext uri="{FF2B5EF4-FFF2-40B4-BE49-F238E27FC236}">
                <a16:creationId xmlns:a16="http://schemas.microsoft.com/office/drawing/2014/main" id="{98E6751A-E27C-4FE0-8723-A89845888FE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2" name="Rectangle 11">
            <a:extLst>
              <a:ext uri="{FF2B5EF4-FFF2-40B4-BE49-F238E27FC236}">
                <a16:creationId xmlns:a16="http://schemas.microsoft.com/office/drawing/2014/main" id="{41025F2D-D5FF-4E18-9DEF-E9902141E8D5}"/>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9" name="Footer Placeholder 4">
            <a:extLst>
              <a:ext uri="{FF2B5EF4-FFF2-40B4-BE49-F238E27FC236}">
                <a16:creationId xmlns:a16="http://schemas.microsoft.com/office/drawing/2014/main" id="{5DEFC65A-C0A9-424E-9223-999941FFC36F}"/>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0" name="Footer Placeholder 4">
            <a:extLst>
              <a:ext uri="{FF2B5EF4-FFF2-40B4-BE49-F238E27FC236}">
                <a16:creationId xmlns:a16="http://schemas.microsoft.com/office/drawing/2014/main" id="{0EB8CF84-065E-4129-A84F-CEDFC6279787}"/>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1" name="Text Placeholder 3">
            <a:extLst>
              <a:ext uri="{FF2B5EF4-FFF2-40B4-BE49-F238E27FC236}">
                <a16:creationId xmlns:a16="http://schemas.microsoft.com/office/drawing/2014/main" id="{61E3FAB1-E4B4-42D0-8732-6D292A7E6692}"/>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8" name="Table Placeholder 3">
            <a:extLst>
              <a:ext uri="{FF2B5EF4-FFF2-40B4-BE49-F238E27FC236}">
                <a16:creationId xmlns:a16="http://schemas.microsoft.com/office/drawing/2014/main" id="{295A502D-D7C0-4373-95BE-DD86F10BBC39}"/>
              </a:ext>
            </a:extLst>
          </p:cNvPr>
          <p:cNvSpPr>
            <a:spLocks noGrp="1"/>
          </p:cNvSpPr>
          <p:nvPr>
            <p:ph type="tbl" sz="quarter" idx="31" hasCustomPrompt="1"/>
          </p:nvPr>
        </p:nvSpPr>
        <p:spPr>
          <a:xfrm>
            <a:off x="838200" y="1783976"/>
            <a:ext cx="10202863" cy="4465624"/>
          </a:xfrm>
        </p:spPr>
        <p:txBody>
          <a:bodyPr/>
          <a:lstStyle>
            <a:lvl1pPr>
              <a:defRPr>
                <a:solidFill>
                  <a:schemeClr val="bg2"/>
                </a:solidFill>
              </a:defRPr>
            </a:lvl1pPr>
          </a:lstStyle>
          <a:p>
            <a:pPr marL="0" marR="0" lvl="0" indent="0" algn="l" defTabSz="914377"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Copy and paste a table from the Toolkit, then edit it</a:t>
            </a:r>
            <a:endParaRPr lang="en-GB" dirty="0"/>
          </a:p>
        </p:txBody>
      </p:sp>
      <p:sp>
        <p:nvSpPr>
          <p:cNvPr id="13" name="Rectangle 12">
            <a:extLst>
              <a:ext uri="{FF2B5EF4-FFF2-40B4-BE49-F238E27FC236}">
                <a16:creationId xmlns:a16="http://schemas.microsoft.com/office/drawing/2014/main" id="{466D8959-04B9-406A-80EE-2AB1AE370DE1}"/>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P47</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361857853"/>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48">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37B55436-1384-4EFD-9065-EA3A1A5754CA}"/>
              </a:ext>
            </a:extLst>
          </p:cNvPr>
          <p:cNvSpPr>
            <a:spLocks noGrp="1"/>
          </p:cNvSpPr>
          <p:nvPr>
            <p:ph type="body" sz="quarter" idx="12"/>
          </p:nvPr>
        </p:nvSpPr>
        <p:spPr>
          <a:xfrm>
            <a:off x="4459605" y="609598"/>
            <a:ext cx="6894194" cy="5154709"/>
          </a:xfrm>
        </p:spPr>
        <p:txBody>
          <a:bodyPr>
            <a:normAutofit/>
          </a:bodyPr>
          <a:lstStyle>
            <a:lvl1pPr>
              <a:defRPr sz="2800">
                <a:solidFill>
                  <a:srgbClr val="373A36"/>
                </a:solidFill>
              </a:defRPr>
            </a:lvl1pPr>
            <a:lvl2pPr marL="536575" indent="-344488">
              <a:defRPr sz="2800">
                <a:solidFill>
                  <a:srgbClr val="373A36"/>
                </a:solidFill>
              </a:defRPr>
            </a:lvl2pPr>
            <a:lvl3pPr marL="984250" indent="-431800">
              <a:defRPr sz="2200">
                <a:solidFill>
                  <a:srgbClr val="373A36"/>
                </a:solidFill>
              </a:defRPr>
            </a:lvl3pPr>
            <a:lvl4pPr marL="1433513" indent="-241300">
              <a:defRPr sz="1800">
                <a:solidFill>
                  <a:srgbClr val="373A36"/>
                </a:solidFill>
              </a:defRPr>
            </a:lvl4pPr>
            <a:lvl5pPr marL="1704975" indent="-327025">
              <a:defRPr sz="1600">
                <a:solidFill>
                  <a:srgbClr val="373A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3">
            <a:extLst>
              <a:ext uri="{FF2B5EF4-FFF2-40B4-BE49-F238E27FC236}">
                <a16:creationId xmlns:a16="http://schemas.microsoft.com/office/drawing/2014/main" id="{160FFE3F-7838-49ED-BC9D-19A4860980CE}"/>
              </a:ext>
            </a:extLst>
          </p:cNvPr>
          <p:cNvSpPr>
            <a:spLocks noGrp="1"/>
          </p:cNvSpPr>
          <p:nvPr>
            <p:ph type="pic" sz="quarter" idx="22"/>
          </p:nvPr>
        </p:nvSpPr>
        <p:spPr>
          <a:xfrm>
            <a:off x="835449" y="3642364"/>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tx2"/>
                </a:solidFill>
              </a:defRPr>
            </a:lvl1pPr>
          </a:lstStyle>
          <a:p>
            <a:r>
              <a:rPr lang="en-US" dirty="0"/>
              <a:t>Click icon to add picture</a:t>
            </a:r>
            <a:endParaRPr lang="en-GB" dirty="0"/>
          </a:p>
        </p:txBody>
      </p:sp>
      <p:sp>
        <p:nvSpPr>
          <p:cNvPr id="11" name="Title 1">
            <a:extLst>
              <a:ext uri="{FF2B5EF4-FFF2-40B4-BE49-F238E27FC236}">
                <a16:creationId xmlns:a16="http://schemas.microsoft.com/office/drawing/2014/main" id="{13B2ADA1-E184-423E-A93D-223B7B205374}"/>
              </a:ext>
            </a:extLst>
          </p:cNvPr>
          <p:cNvSpPr>
            <a:spLocks noGrp="1"/>
          </p:cNvSpPr>
          <p:nvPr>
            <p:ph type="title"/>
          </p:nvPr>
        </p:nvSpPr>
        <p:spPr>
          <a:xfrm>
            <a:off x="838200" y="609598"/>
            <a:ext cx="3190875" cy="2638431"/>
          </a:xfrm>
        </p:spPr>
        <p:txBody>
          <a:bodyPr anchor="t" anchorCtr="0">
            <a:normAutofit/>
          </a:bodyPr>
          <a:lstStyle>
            <a:lvl1pPr>
              <a:defRPr sz="4400">
                <a:solidFill>
                  <a:srgbClr val="330072"/>
                </a:solidFill>
              </a:defRPr>
            </a:lvl1pPr>
          </a:lstStyle>
          <a:p>
            <a:r>
              <a:rPr lang="en-US"/>
              <a:t>Click to edit Master title style</a:t>
            </a:r>
            <a:endParaRPr lang="en-GB" dirty="0"/>
          </a:p>
        </p:txBody>
      </p:sp>
      <p:pic>
        <p:nvPicPr>
          <p:cNvPr id="6" name="Picture 5" descr="Shape&#10;&#10;Description automatically generated with medium confidence">
            <a:extLst>
              <a:ext uri="{FF2B5EF4-FFF2-40B4-BE49-F238E27FC236}">
                <a16:creationId xmlns:a16="http://schemas.microsoft.com/office/drawing/2014/main" id="{F987CAB6-8D3D-4EBA-9167-E274E92628E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Text Placeholder 3">
            <a:extLst>
              <a:ext uri="{FF2B5EF4-FFF2-40B4-BE49-F238E27FC236}">
                <a16:creationId xmlns:a16="http://schemas.microsoft.com/office/drawing/2014/main" id="{920DB1D5-7435-4719-8144-DF3B8B6EE3E6}"/>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5" name="Rectangle 14">
            <a:extLst>
              <a:ext uri="{FF2B5EF4-FFF2-40B4-BE49-F238E27FC236}">
                <a16:creationId xmlns:a16="http://schemas.microsoft.com/office/drawing/2014/main" id="{AD50267B-E5F8-444E-8802-F7149B43B8D6}"/>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P48</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151464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49">
    <p:bg>
      <p:bgPr>
        <a:solidFill>
          <a:schemeClr val="accent2"/>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1D9FC607-41C1-4EC8-B6D5-96A3006094B4}"/>
              </a:ext>
            </a:extLst>
          </p:cNvPr>
          <p:cNvSpPr>
            <a:spLocks noGrp="1"/>
          </p:cNvSpPr>
          <p:nvPr>
            <p:ph type="body" sz="quarter" idx="12"/>
          </p:nvPr>
        </p:nvSpPr>
        <p:spPr>
          <a:xfrm>
            <a:off x="4459605" y="609598"/>
            <a:ext cx="6894194" cy="5154709"/>
          </a:xfrm>
        </p:spPr>
        <p:txBody>
          <a:bodyPr/>
          <a:lstStyle>
            <a:lvl1pPr>
              <a:defRPr>
                <a:solidFill>
                  <a:schemeClr val="bg1"/>
                </a:solidFill>
              </a:defRPr>
            </a:lvl1pPr>
            <a:lvl2pPr>
              <a:buFontTx/>
              <a:buBlip>
                <a:blip r:embed="rId2"/>
              </a:buBlip>
              <a:defRPr>
                <a:solidFill>
                  <a:schemeClr val="bg1"/>
                </a:solidFill>
              </a:defRPr>
            </a:lvl2pPr>
            <a:lvl3pPr>
              <a:buFontTx/>
              <a:buBlip>
                <a:blip r:embed="rId3"/>
              </a:buBlip>
              <a:defRPr>
                <a:solidFill>
                  <a:schemeClr val="bg1"/>
                </a:solidFill>
              </a:defRPr>
            </a:lvl3pPr>
            <a:lvl4pPr>
              <a:buFontTx/>
              <a:buBlip>
                <a:blip r:embed="rId4"/>
              </a:buBlip>
              <a:defRPr>
                <a:solidFill>
                  <a:schemeClr val="bg1"/>
                </a:solidFill>
              </a:defRPr>
            </a:lvl4pPr>
            <a:lvl5pPr>
              <a:buFontTx/>
              <a:buBlip>
                <a:blip r:embed="rId5"/>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3">
            <a:extLst>
              <a:ext uri="{FF2B5EF4-FFF2-40B4-BE49-F238E27FC236}">
                <a16:creationId xmlns:a16="http://schemas.microsoft.com/office/drawing/2014/main" id="{160FFE3F-7838-49ED-BC9D-19A4860980CE}"/>
              </a:ext>
            </a:extLst>
          </p:cNvPr>
          <p:cNvSpPr>
            <a:spLocks noGrp="1"/>
          </p:cNvSpPr>
          <p:nvPr>
            <p:ph type="pic" sz="quarter" idx="22"/>
          </p:nvPr>
        </p:nvSpPr>
        <p:spPr>
          <a:xfrm>
            <a:off x="835449" y="3642364"/>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1" name="Title 1">
            <a:extLst>
              <a:ext uri="{FF2B5EF4-FFF2-40B4-BE49-F238E27FC236}">
                <a16:creationId xmlns:a16="http://schemas.microsoft.com/office/drawing/2014/main" id="{13B2ADA1-E184-423E-A93D-223B7B205374}"/>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pic>
        <p:nvPicPr>
          <p:cNvPr id="9" name="Picture 8" descr="A picture containing graphical user interface&#10;&#10;Description automatically generated">
            <a:extLst>
              <a:ext uri="{FF2B5EF4-FFF2-40B4-BE49-F238E27FC236}">
                <a16:creationId xmlns:a16="http://schemas.microsoft.com/office/drawing/2014/main" id="{3CEC45C8-F969-4D34-8E8A-003D5688E02F}"/>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3" name="Rectangle 12">
            <a:extLst>
              <a:ext uri="{FF2B5EF4-FFF2-40B4-BE49-F238E27FC236}">
                <a16:creationId xmlns:a16="http://schemas.microsoft.com/office/drawing/2014/main" id="{80B71149-ABD7-40A9-B2B9-601AB4A72891}"/>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4FB52598-A568-48BF-8D96-1A849AB3A0C3}"/>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E74D40C4-A9D8-4B1C-8551-1DF1E392078F}"/>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4" name="Text Placeholder 3">
            <a:extLst>
              <a:ext uri="{FF2B5EF4-FFF2-40B4-BE49-F238E27FC236}">
                <a16:creationId xmlns:a16="http://schemas.microsoft.com/office/drawing/2014/main" id="{FE58C8E1-30DC-47A5-B6FB-6D808601C232}"/>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5" name="Rectangle 14">
            <a:extLst>
              <a:ext uri="{FF2B5EF4-FFF2-40B4-BE49-F238E27FC236}">
                <a16:creationId xmlns:a16="http://schemas.microsoft.com/office/drawing/2014/main" id="{758A3B26-BE99-427D-98CD-4F8877EEBF85}"/>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P49</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263587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50">
    <p:bg>
      <p:bgPr>
        <a:solidFill>
          <a:schemeClr val="accent1"/>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1D9FC607-41C1-4EC8-B6D5-96A3006094B4}"/>
              </a:ext>
            </a:extLst>
          </p:cNvPr>
          <p:cNvSpPr>
            <a:spLocks noGrp="1"/>
          </p:cNvSpPr>
          <p:nvPr>
            <p:ph type="body" sz="quarter" idx="12"/>
          </p:nvPr>
        </p:nvSpPr>
        <p:spPr>
          <a:xfrm>
            <a:off x="4459605" y="609598"/>
            <a:ext cx="6894194" cy="5154709"/>
          </a:xfrm>
        </p:spPr>
        <p:txBody>
          <a:bodyPr/>
          <a:lstStyle>
            <a:lvl1pPr>
              <a:defRPr>
                <a:solidFill>
                  <a:schemeClr val="bg1"/>
                </a:solidFill>
              </a:defRPr>
            </a:lvl1pPr>
            <a:lvl2pPr>
              <a:buFontTx/>
              <a:buBlip>
                <a:blip r:embed="rId2"/>
              </a:buBlip>
              <a:defRPr>
                <a:solidFill>
                  <a:schemeClr val="bg1"/>
                </a:solidFill>
              </a:defRPr>
            </a:lvl2pPr>
            <a:lvl3pPr>
              <a:buFontTx/>
              <a:buBlip>
                <a:blip r:embed="rId3"/>
              </a:buBlip>
              <a:defRPr>
                <a:solidFill>
                  <a:schemeClr val="bg1"/>
                </a:solidFill>
              </a:defRPr>
            </a:lvl3pPr>
            <a:lvl4pPr>
              <a:buFontTx/>
              <a:buBlip>
                <a:blip r:embed="rId4"/>
              </a:buBlip>
              <a:defRPr>
                <a:solidFill>
                  <a:schemeClr val="bg1"/>
                </a:solidFill>
              </a:defRPr>
            </a:lvl4pPr>
            <a:lvl5pPr>
              <a:buFontTx/>
              <a:buBlip>
                <a:blip r:embed="rId5"/>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3">
            <a:extLst>
              <a:ext uri="{FF2B5EF4-FFF2-40B4-BE49-F238E27FC236}">
                <a16:creationId xmlns:a16="http://schemas.microsoft.com/office/drawing/2014/main" id="{160FFE3F-7838-49ED-BC9D-19A4860980CE}"/>
              </a:ext>
            </a:extLst>
          </p:cNvPr>
          <p:cNvSpPr>
            <a:spLocks noGrp="1"/>
          </p:cNvSpPr>
          <p:nvPr>
            <p:ph type="pic" sz="quarter" idx="22"/>
          </p:nvPr>
        </p:nvSpPr>
        <p:spPr>
          <a:xfrm>
            <a:off x="835449" y="3642364"/>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1" name="Title 1">
            <a:extLst>
              <a:ext uri="{FF2B5EF4-FFF2-40B4-BE49-F238E27FC236}">
                <a16:creationId xmlns:a16="http://schemas.microsoft.com/office/drawing/2014/main" id="{13B2ADA1-E184-423E-A93D-223B7B205374}"/>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pic>
        <p:nvPicPr>
          <p:cNvPr id="6" name="Picture 5" descr="Shape&#10;&#10;Description automatically generated with medium confidence">
            <a:extLst>
              <a:ext uri="{FF2B5EF4-FFF2-40B4-BE49-F238E27FC236}">
                <a16:creationId xmlns:a16="http://schemas.microsoft.com/office/drawing/2014/main" id="{193194E8-BD72-47A9-BACD-83ACBCD800AB}"/>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5" name="Rectangle 14">
            <a:extLst>
              <a:ext uri="{FF2B5EF4-FFF2-40B4-BE49-F238E27FC236}">
                <a16:creationId xmlns:a16="http://schemas.microsoft.com/office/drawing/2014/main" id="{BCD52471-51E6-41FD-9F29-79D6E157A68D}"/>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B7A2BF06-D933-4CC6-B160-2D8DAE94B0A1}"/>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8BFC97E6-2B07-490D-8176-7756E8FAC4F0}"/>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4" name="Text Placeholder 3">
            <a:extLst>
              <a:ext uri="{FF2B5EF4-FFF2-40B4-BE49-F238E27FC236}">
                <a16:creationId xmlns:a16="http://schemas.microsoft.com/office/drawing/2014/main" id="{301705D3-59CB-4BB0-91E5-1E11EB71969C}"/>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3" name="Rectangle 12">
            <a:extLst>
              <a:ext uri="{FF2B5EF4-FFF2-40B4-BE49-F238E27FC236}">
                <a16:creationId xmlns:a16="http://schemas.microsoft.com/office/drawing/2014/main" id="{9C7D9731-527A-4248-A014-807F327F961C}"/>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P50</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3403964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51">
    <p:bg>
      <p:bgPr>
        <a:solidFill>
          <a:schemeClr val="tx2"/>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160FFE3F-7838-49ED-BC9D-19A4860980CE}"/>
              </a:ext>
            </a:extLst>
          </p:cNvPr>
          <p:cNvSpPr>
            <a:spLocks noGrp="1"/>
          </p:cNvSpPr>
          <p:nvPr>
            <p:ph type="pic" sz="quarter" idx="22"/>
          </p:nvPr>
        </p:nvSpPr>
        <p:spPr>
          <a:xfrm>
            <a:off x="835449" y="3642364"/>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1" name="Title 1">
            <a:extLst>
              <a:ext uri="{FF2B5EF4-FFF2-40B4-BE49-F238E27FC236}">
                <a16:creationId xmlns:a16="http://schemas.microsoft.com/office/drawing/2014/main" id="{13B2ADA1-E184-423E-A93D-223B7B205374}"/>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13" name="Text Placeholder 7">
            <a:extLst>
              <a:ext uri="{FF2B5EF4-FFF2-40B4-BE49-F238E27FC236}">
                <a16:creationId xmlns:a16="http://schemas.microsoft.com/office/drawing/2014/main" id="{105025BC-EA91-4515-80D7-F8143DCE6907}"/>
              </a:ext>
            </a:extLst>
          </p:cNvPr>
          <p:cNvSpPr>
            <a:spLocks noGrp="1"/>
          </p:cNvSpPr>
          <p:nvPr>
            <p:ph type="body" sz="quarter" idx="12"/>
          </p:nvPr>
        </p:nvSpPr>
        <p:spPr>
          <a:xfrm>
            <a:off x="4459605" y="609598"/>
            <a:ext cx="6894194" cy="5154709"/>
          </a:xfrm>
        </p:spPr>
        <p:txBody>
          <a:bodyPr/>
          <a:lstStyle>
            <a:lvl1pPr>
              <a:defRPr>
                <a:solidFill>
                  <a:schemeClr val="bg1"/>
                </a:solidFill>
              </a:defRPr>
            </a:lvl1pPr>
            <a:lvl2pPr>
              <a:buFontTx/>
              <a:buBlip>
                <a:blip r:embed="rId2"/>
              </a:buBlip>
              <a:defRPr>
                <a:solidFill>
                  <a:schemeClr val="bg1"/>
                </a:solidFill>
              </a:defRPr>
            </a:lvl2pPr>
            <a:lvl3pPr>
              <a:buFontTx/>
              <a:buBlip>
                <a:blip r:embed="rId3"/>
              </a:buBlip>
              <a:defRPr>
                <a:solidFill>
                  <a:schemeClr val="bg1"/>
                </a:solidFill>
              </a:defRPr>
            </a:lvl3pPr>
            <a:lvl4pPr>
              <a:buFontTx/>
              <a:buBlip>
                <a:blip r:embed="rId4"/>
              </a:buBlip>
              <a:defRPr>
                <a:solidFill>
                  <a:schemeClr val="bg1"/>
                </a:solidFill>
              </a:defRPr>
            </a:lvl4pPr>
            <a:lvl5pPr>
              <a:buFontTx/>
              <a:buBlip>
                <a:blip r:embed="rId5"/>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descr="Shape&#10;&#10;Description automatically generated with medium confidence">
            <a:extLst>
              <a:ext uri="{FF2B5EF4-FFF2-40B4-BE49-F238E27FC236}">
                <a16:creationId xmlns:a16="http://schemas.microsoft.com/office/drawing/2014/main" id="{DAB55F2D-8568-4BDB-911A-E41760F6316E}"/>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5" name="Rectangle 14">
            <a:extLst>
              <a:ext uri="{FF2B5EF4-FFF2-40B4-BE49-F238E27FC236}">
                <a16:creationId xmlns:a16="http://schemas.microsoft.com/office/drawing/2014/main" id="{E2013928-CAB9-4173-A2AB-715B8E763852}"/>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7" name="Footer Placeholder 4">
            <a:extLst>
              <a:ext uri="{FF2B5EF4-FFF2-40B4-BE49-F238E27FC236}">
                <a16:creationId xmlns:a16="http://schemas.microsoft.com/office/drawing/2014/main" id="{EF066079-8AD2-4F68-8EBC-4D9300B96F2F}"/>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0" name="Footer Placeholder 4">
            <a:extLst>
              <a:ext uri="{FF2B5EF4-FFF2-40B4-BE49-F238E27FC236}">
                <a16:creationId xmlns:a16="http://schemas.microsoft.com/office/drawing/2014/main" id="{ADDC75A6-DC1B-44DC-8ADD-C445339E01C9}"/>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4" name="Text Placeholder 3">
            <a:extLst>
              <a:ext uri="{FF2B5EF4-FFF2-40B4-BE49-F238E27FC236}">
                <a16:creationId xmlns:a16="http://schemas.microsoft.com/office/drawing/2014/main" id="{514CFE6F-2FFA-4470-82E4-D25E26E95D72}"/>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2" name="Rectangle 11">
            <a:extLst>
              <a:ext uri="{FF2B5EF4-FFF2-40B4-BE49-F238E27FC236}">
                <a16:creationId xmlns:a16="http://schemas.microsoft.com/office/drawing/2014/main" id="{70E4A1A5-7714-450E-9063-22B87D676BD3}"/>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P51</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7748193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52">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B74DBF3-7415-40A0-84F7-B858FFBE855B}"/>
              </a:ext>
            </a:extLst>
          </p:cNvPr>
          <p:cNvSpPr>
            <a:spLocks noGrp="1"/>
          </p:cNvSpPr>
          <p:nvPr>
            <p:ph type="pic" sz="quarter" idx="22"/>
          </p:nvPr>
        </p:nvSpPr>
        <p:spPr>
          <a:xfrm>
            <a:off x="4522788" y="609600"/>
            <a:ext cx="6831012" cy="5454650"/>
          </a:xfrm>
          <a:custGeom>
            <a:avLst/>
            <a:gdLst>
              <a:gd name="connsiteX0" fmla="*/ 2086818 w 6831012"/>
              <a:gd name="connsiteY0" fmla="*/ 0 h 5454650"/>
              <a:gd name="connsiteX1" fmla="*/ 6831012 w 6831012"/>
              <a:gd name="connsiteY1" fmla="*/ 0 h 5454650"/>
              <a:gd name="connsiteX2" fmla="*/ 6831012 w 6831012"/>
              <a:gd name="connsiteY2" fmla="*/ 4258834 h 5454650"/>
              <a:gd name="connsiteX3" fmla="*/ 4759798 w 6831012"/>
              <a:gd name="connsiteY3" fmla="*/ 5454650 h 5454650"/>
              <a:gd name="connsiteX4" fmla="*/ 0 w 6831012"/>
              <a:gd name="connsiteY4" fmla="*/ 5454650 h 5454650"/>
              <a:gd name="connsiteX5" fmla="*/ 0 w 6831012"/>
              <a:gd name="connsiteY5" fmla="*/ 1204825 h 545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012" h="5454650">
                <a:moveTo>
                  <a:pt x="2086818" y="0"/>
                </a:moveTo>
                <a:lnTo>
                  <a:pt x="6831012" y="0"/>
                </a:lnTo>
                <a:lnTo>
                  <a:pt x="6831012" y="4258834"/>
                </a:lnTo>
                <a:lnTo>
                  <a:pt x="4759798" y="5454650"/>
                </a:lnTo>
                <a:lnTo>
                  <a:pt x="0" y="5454650"/>
                </a:lnTo>
                <a:lnTo>
                  <a:pt x="0" y="1204825"/>
                </a:lnTo>
                <a:close/>
              </a:path>
            </a:pathLst>
          </a:custGeom>
        </p:spPr>
        <p:txBody>
          <a:bodyPr wrap="square">
            <a:noAutofit/>
          </a:body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rgbClr val="330072"/>
                </a:solidFill>
              </a:defRPr>
            </a:lvl1pPr>
          </a:lstStyle>
          <a:p>
            <a:r>
              <a:rPr lang="en-US"/>
              <a:t>Click to edit Master title style</a:t>
            </a:r>
            <a:endParaRPr lang="en-GB" dirty="0"/>
          </a:p>
        </p:txBody>
      </p:sp>
      <p:pic>
        <p:nvPicPr>
          <p:cNvPr id="6" name="Picture 5" descr="Shape&#10;&#10;Description automatically generated with medium confidence">
            <a:extLst>
              <a:ext uri="{FF2B5EF4-FFF2-40B4-BE49-F238E27FC236}">
                <a16:creationId xmlns:a16="http://schemas.microsoft.com/office/drawing/2014/main" id="{9E9421E9-8686-4621-B9CD-5109803B69F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2" name="Text Placeholder 3">
            <a:extLst>
              <a:ext uri="{FF2B5EF4-FFF2-40B4-BE49-F238E27FC236}">
                <a16:creationId xmlns:a16="http://schemas.microsoft.com/office/drawing/2014/main" id="{E5F173D0-062E-4191-8B95-9AF494B8B4FE}"/>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3" name="Text Placeholder 3">
            <a:extLst>
              <a:ext uri="{FF2B5EF4-FFF2-40B4-BE49-F238E27FC236}">
                <a16:creationId xmlns:a16="http://schemas.microsoft.com/office/drawing/2014/main" id="{723CBB80-4613-4380-8BE3-34023516BFB5}"/>
              </a:ext>
            </a:extLst>
          </p:cNvPr>
          <p:cNvSpPr>
            <a:spLocks noGrp="1"/>
          </p:cNvSpPr>
          <p:nvPr>
            <p:ph type="body" sz="quarter" idx="12"/>
          </p:nvPr>
        </p:nvSpPr>
        <p:spPr>
          <a:xfrm>
            <a:off x="838800" y="3589858"/>
            <a:ext cx="3190276" cy="2474391"/>
          </a:xfrm>
        </p:spPr>
        <p:txBody>
          <a:bodyPr>
            <a:normAutofit/>
          </a:bodyPr>
          <a:lstStyle>
            <a:lvl1pPr>
              <a:defRPr sz="2000">
                <a:solidFill>
                  <a:srgbClr val="373A36"/>
                </a:solidFill>
              </a:defRPr>
            </a:lvl1pPr>
            <a:lvl2pPr marL="536575" indent="-344488">
              <a:defRPr sz="2000">
                <a:solidFill>
                  <a:srgbClr val="373A36"/>
                </a:solidFill>
              </a:defRPr>
            </a:lvl2pPr>
            <a:lvl3pPr marL="984250" indent="-431800">
              <a:defRPr sz="1800">
                <a:solidFill>
                  <a:srgbClr val="373A36"/>
                </a:solidFill>
              </a:defRPr>
            </a:lvl3pPr>
            <a:lvl4pPr marL="1433513" indent="-241300">
              <a:defRPr sz="1400">
                <a:solidFill>
                  <a:srgbClr val="373A36"/>
                </a:solidFill>
              </a:defRPr>
            </a:lvl4pPr>
            <a:lvl5pPr marL="1704975" indent="-327025">
              <a:defRPr sz="1200">
                <a:solidFill>
                  <a:srgbClr val="373A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13">
            <a:extLst>
              <a:ext uri="{FF2B5EF4-FFF2-40B4-BE49-F238E27FC236}">
                <a16:creationId xmlns:a16="http://schemas.microsoft.com/office/drawing/2014/main" id="{30696C56-BC60-4141-BB03-F6D6DB2B1D9B}"/>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P52</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395126902"/>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53">
    <p:bg>
      <p:bgPr>
        <a:solidFill>
          <a:schemeClr val="accent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B74DBF3-7415-40A0-84F7-B858FFBE855B}"/>
              </a:ext>
            </a:extLst>
          </p:cNvPr>
          <p:cNvSpPr>
            <a:spLocks noGrp="1"/>
          </p:cNvSpPr>
          <p:nvPr>
            <p:ph type="pic" sz="quarter" idx="22"/>
          </p:nvPr>
        </p:nvSpPr>
        <p:spPr>
          <a:xfrm>
            <a:off x="4522788" y="609600"/>
            <a:ext cx="6831012" cy="5454650"/>
          </a:xfrm>
          <a:custGeom>
            <a:avLst/>
            <a:gdLst>
              <a:gd name="connsiteX0" fmla="*/ 2086818 w 6831012"/>
              <a:gd name="connsiteY0" fmla="*/ 0 h 5454650"/>
              <a:gd name="connsiteX1" fmla="*/ 6831012 w 6831012"/>
              <a:gd name="connsiteY1" fmla="*/ 0 h 5454650"/>
              <a:gd name="connsiteX2" fmla="*/ 6831012 w 6831012"/>
              <a:gd name="connsiteY2" fmla="*/ 4258834 h 5454650"/>
              <a:gd name="connsiteX3" fmla="*/ 4759798 w 6831012"/>
              <a:gd name="connsiteY3" fmla="*/ 5454650 h 5454650"/>
              <a:gd name="connsiteX4" fmla="*/ 0 w 6831012"/>
              <a:gd name="connsiteY4" fmla="*/ 5454650 h 5454650"/>
              <a:gd name="connsiteX5" fmla="*/ 0 w 6831012"/>
              <a:gd name="connsiteY5" fmla="*/ 1204825 h 545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012" h="5454650">
                <a:moveTo>
                  <a:pt x="2086818" y="0"/>
                </a:moveTo>
                <a:lnTo>
                  <a:pt x="6831012" y="0"/>
                </a:lnTo>
                <a:lnTo>
                  <a:pt x="6831012" y="4258834"/>
                </a:lnTo>
                <a:lnTo>
                  <a:pt x="4759798" y="5454650"/>
                </a:lnTo>
                <a:lnTo>
                  <a:pt x="0" y="5454650"/>
                </a:lnTo>
                <a:lnTo>
                  <a:pt x="0" y="1204825"/>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2"/>
                </a:solidFill>
              </a:defRPr>
            </a:lvl1pPr>
          </a:lstStyle>
          <a:p>
            <a:r>
              <a:rPr lang="en-US"/>
              <a:t>Click to edit Master title style</a:t>
            </a:r>
            <a:endParaRPr lang="en-GB" dirty="0"/>
          </a:p>
        </p:txBody>
      </p:sp>
      <p:sp>
        <p:nvSpPr>
          <p:cNvPr id="6" name="Text Placeholder 3">
            <a:extLst>
              <a:ext uri="{FF2B5EF4-FFF2-40B4-BE49-F238E27FC236}">
                <a16:creationId xmlns:a16="http://schemas.microsoft.com/office/drawing/2014/main" id="{62A97C80-6084-4E3F-B4EC-E5AFBA427277}"/>
              </a:ext>
            </a:extLst>
          </p:cNvPr>
          <p:cNvSpPr>
            <a:spLocks noGrp="1"/>
          </p:cNvSpPr>
          <p:nvPr>
            <p:ph type="body" sz="quarter" idx="14"/>
          </p:nvPr>
        </p:nvSpPr>
        <p:spPr>
          <a:xfrm>
            <a:off x="837671" y="3589859"/>
            <a:ext cx="3191404" cy="2556941"/>
          </a:xfrm>
        </p:spPr>
        <p:txBody>
          <a:bodyPr>
            <a:noAutofit/>
          </a:bodyPr>
          <a:lstStyle>
            <a:lvl1pPr>
              <a:defRPr sz="2000">
                <a:solidFill>
                  <a:schemeClr val="bg2"/>
                </a:solidFill>
              </a:defRPr>
            </a:lvl1pPr>
            <a:lvl2pPr>
              <a:buFontTx/>
              <a:buBlip>
                <a:blip r:embed="rId2"/>
              </a:buBlip>
              <a:defRPr sz="2000">
                <a:solidFill>
                  <a:schemeClr val="bg2"/>
                </a:solidFill>
              </a:defRPr>
            </a:lvl2pPr>
            <a:lvl3pPr>
              <a:buFontTx/>
              <a:buBlip>
                <a:blip r:embed="rId3"/>
              </a:buBlip>
              <a:defRPr sz="1800">
                <a:solidFill>
                  <a:schemeClr val="bg2"/>
                </a:solidFill>
              </a:defRPr>
            </a:lvl3pPr>
            <a:lvl4pPr>
              <a:buFontTx/>
              <a:buBlip>
                <a:blip r:embed="rId4"/>
              </a:buBlip>
              <a:defRPr sz="1400">
                <a:solidFill>
                  <a:schemeClr val="bg2"/>
                </a:solidFill>
              </a:defRPr>
            </a:lvl4pPr>
            <a:lvl5pPr>
              <a:buFontTx/>
              <a:buBlip>
                <a:blip r:embed="rId5"/>
              </a:buBlip>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picture containing graphical user interface&#10;&#10;Description automatically generated">
            <a:extLst>
              <a:ext uri="{FF2B5EF4-FFF2-40B4-BE49-F238E27FC236}">
                <a16:creationId xmlns:a16="http://schemas.microsoft.com/office/drawing/2014/main" id="{3E4AB730-F155-40D1-893A-BEB5C675A83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3" name="Rectangle 12">
            <a:extLst>
              <a:ext uri="{FF2B5EF4-FFF2-40B4-BE49-F238E27FC236}">
                <a16:creationId xmlns:a16="http://schemas.microsoft.com/office/drawing/2014/main" id="{E4B59DA6-F857-48BA-A03A-61C5D29974D6}"/>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8" name="Footer Placeholder 4">
            <a:extLst>
              <a:ext uri="{FF2B5EF4-FFF2-40B4-BE49-F238E27FC236}">
                <a16:creationId xmlns:a16="http://schemas.microsoft.com/office/drawing/2014/main" id="{9DC0A0BE-411F-45EC-BF1C-468087D67DE5}"/>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0" name="Footer Placeholder 4">
            <a:extLst>
              <a:ext uri="{FF2B5EF4-FFF2-40B4-BE49-F238E27FC236}">
                <a16:creationId xmlns:a16="http://schemas.microsoft.com/office/drawing/2014/main" id="{EAA93285-09AE-4AE7-9AA8-91181AD2EB92}"/>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2" name="Text Placeholder 3">
            <a:extLst>
              <a:ext uri="{FF2B5EF4-FFF2-40B4-BE49-F238E27FC236}">
                <a16:creationId xmlns:a16="http://schemas.microsoft.com/office/drawing/2014/main" id="{0AC0565F-2B0D-410A-9700-ADAE0A0F7707}"/>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1" name="Rectangle 10">
            <a:extLst>
              <a:ext uri="{FF2B5EF4-FFF2-40B4-BE49-F238E27FC236}">
                <a16:creationId xmlns:a16="http://schemas.microsoft.com/office/drawing/2014/main" id="{A3036106-3800-409F-832B-0C1CA30A461C}"/>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P53</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165647962"/>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0660CC6-5288-4290-A1EB-0462452E76CB}"/>
              </a:ext>
            </a:extLst>
          </p:cNvPr>
          <p:cNvSpPr/>
          <p:nvPr userDrawn="1"/>
        </p:nvSpPr>
        <p:spPr>
          <a:xfrm>
            <a:off x="-3181" y="-3668"/>
            <a:ext cx="12019645" cy="6858491"/>
          </a:xfrm>
          <a:custGeom>
            <a:avLst/>
            <a:gdLst>
              <a:gd name="connsiteX0" fmla="*/ 0 w 9153525"/>
              <a:gd name="connsiteY0" fmla="*/ 0 h 5144238"/>
              <a:gd name="connsiteX1" fmla="*/ 240506 w 9153525"/>
              <a:gd name="connsiteY1" fmla="*/ 0 h 5144238"/>
              <a:gd name="connsiteX2" fmla="*/ 240506 w 9153525"/>
              <a:gd name="connsiteY2" fmla="*/ 369 h 5144238"/>
              <a:gd name="connsiteX3" fmla="*/ 9153525 w 9153525"/>
              <a:gd name="connsiteY3" fmla="*/ 369 h 5144238"/>
              <a:gd name="connsiteX4" fmla="*/ 240506 w 9153525"/>
              <a:gd name="connsiteY4" fmla="*/ 5144238 h 5144238"/>
              <a:gd name="connsiteX5" fmla="*/ 240506 w 9153525"/>
              <a:gd name="connsiteY5" fmla="*/ 5143869 h 5144238"/>
              <a:gd name="connsiteX6" fmla="*/ 0 w 9153525"/>
              <a:gd name="connsiteY6" fmla="*/ 5143869 h 5144238"/>
              <a:gd name="connsiteX0" fmla="*/ 0 w 9198921"/>
              <a:gd name="connsiteY0" fmla="*/ 0 h 5144238"/>
              <a:gd name="connsiteX1" fmla="*/ 240506 w 9198921"/>
              <a:gd name="connsiteY1" fmla="*/ 0 h 5144238"/>
              <a:gd name="connsiteX2" fmla="*/ 240506 w 9198921"/>
              <a:gd name="connsiteY2" fmla="*/ 369 h 5144238"/>
              <a:gd name="connsiteX3" fmla="*/ 9198921 w 9198921"/>
              <a:gd name="connsiteY3" fmla="*/ 6854 h 5144238"/>
              <a:gd name="connsiteX4" fmla="*/ 240506 w 9198921"/>
              <a:gd name="connsiteY4" fmla="*/ 5144238 h 5144238"/>
              <a:gd name="connsiteX5" fmla="*/ 240506 w 9198921"/>
              <a:gd name="connsiteY5" fmla="*/ 5143869 h 5144238"/>
              <a:gd name="connsiteX6" fmla="*/ 0 w 9198921"/>
              <a:gd name="connsiteY6" fmla="*/ 5143869 h 5144238"/>
              <a:gd name="connsiteX7" fmla="*/ 0 w 9198921"/>
              <a:gd name="connsiteY7" fmla="*/ 0 h 5144238"/>
              <a:gd name="connsiteX0" fmla="*/ 0 w 9244316"/>
              <a:gd name="connsiteY0" fmla="*/ 25572 h 5169810"/>
              <a:gd name="connsiteX1" fmla="*/ 240506 w 9244316"/>
              <a:gd name="connsiteY1" fmla="*/ 25572 h 5169810"/>
              <a:gd name="connsiteX2" fmla="*/ 240506 w 9244316"/>
              <a:gd name="connsiteY2" fmla="*/ 25941 h 5169810"/>
              <a:gd name="connsiteX3" fmla="*/ 9244316 w 9244316"/>
              <a:gd name="connsiteY3" fmla="*/ 0 h 5169810"/>
              <a:gd name="connsiteX4" fmla="*/ 240506 w 9244316"/>
              <a:gd name="connsiteY4" fmla="*/ 5169810 h 5169810"/>
              <a:gd name="connsiteX5" fmla="*/ 240506 w 9244316"/>
              <a:gd name="connsiteY5" fmla="*/ 5169441 h 5169810"/>
              <a:gd name="connsiteX6" fmla="*/ 0 w 9244316"/>
              <a:gd name="connsiteY6" fmla="*/ 5169441 h 5169810"/>
              <a:gd name="connsiteX7" fmla="*/ 0 w 9244316"/>
              <a:gd name="connsiteY7" fmla="*/ 25572 h 5169810"/>
              <a:gd name="connsiteX0" fmla="*/ 0 w 9236696"/>
              <a:gd name="connsiteY0" fmla="*/ 2712 h 5146950"/>
              <a:gd name="connsiteX1" fmla="*/ 240506 w 9236696"/>
              <a:gd name="connsiteY1" fmla="*/ 2712 h 5146950"/>
              <a:gd name="connsiteX2" fmla="*/ 240506 w 9236696"/>
              <a:gd name="connsiteY2" fmla="*/ 3081 h 5146950"/>
              <a:gd name="connsiteX3" fmla="*/ 9236696 w 9236696"/>
              <a:gd name="connsiteY3" fmla="*/ 0 h 5146950"/>
              <a:gd name="connsiteX4" fmla="*/ 240506 w 9236696"/>
              <a:gd name="connsiteY4" fmla="*/ 5146950 h 5146950"/>
              <a:gd name="connsiteX5" fmla="*/ 240506 w 9236696"/>
              <a:gd name="connsiteY5" fmla="*/ 5146581 h 5146950"/>
              <a:gd name="connsiteX6" fmla="*/ 0 w 9236696"/>
              <a:gd name="connsiteY6" fmla="*/ 5146581 h 5146950"/>
              <a:gd name="connsiteX7" fmla="*/ 0 w 9236696"/>
              <a:gd name="connsiteY7" fmla="*/ 2712 h 5146950"/>
              <a:gd name="connsiteX0" fmla="*/ 0 w 9417671"/>
              <a:gd name="connsiteY0" fmla="*/ 0 h 5210913"/>
              <a:gd name="connsiteX1" fmla="*/ 421481 w 9417671"/>
              <a:gd name="connsiteY1" fmla="*/ 66675 h 5210913"/>
              <a:gd name="connsiteX2" fmla="*/ 421481 w 9417671"/>
              <a:gd name="connsiteY2" fmla="*/ 67044 h 5210913"/>
              <a:gd name="connsiteX3" fmla="*/ 9417671 w 9417671"/>
              <a:gd name="connsiteY3" fmla="*/ 63963 h 5210913"/>
              <a:gd name="connsiteX4" fmla="*/ 421481 w 9417671"/>
              <a:gd name="connsiteY4" fmla="*/ 5210913 h 5210913"/>
              <a:gd name="connsiteX5" fmla="*/ 421481 w 9417671"/>
              <a:gd name="connsiteY5" fmla="*/ 5210544 h 5210913"/>
              <a:gd name="connsiteX6" fmla="*/ 180975 w 9417671"/>
              <a:gd name="connsiteY6" fmla="*/ 5210544 h 5210913"/>
              <a:gd name="connsiteX7" fmla="*/ 0 w 9417671"/>
              <a:gd name="connsiteY7" fmla="*/ 0 h 5210913"/>
              <a:gd name="connsiteX0" fmla="*/ 0 w 9417671"/>
              <a:gd name="connsiteY0" fmla="*/ 0 h 5210913"/>
              <a:gd name="connsiteX1" fmla="*/ 421481 w 9417671"/>
              <a:gd name="connsiteY1" fmla="*/ 66675 h 5210913"/>
              <a:gd name="connsiteX2" fmla="*/ 9417671 w 9417671"/>
              <a:gd name="connsiteY2" fmla="*/ 63963 h 5210913"/>
              <a:gd name="connsiteX3" fmla="*/ 421481 w 9417671"/>
              <a:gd name="connsiteY3" fmla="*/ 5210913 h 5210913"/>
              <a:gd name="connsiteX4" fmla="*/ 421481 w 9417671"/>
              <a:gd name="connsiteY4" fmla="*/ 5210544 h 5210913"/>
              <a:gd name="connsiteX5" fmla="*/ 180975 w 9417671"/>
              <a:gd name="connsiteY5" fmla="*/ 5210544 h 5210913"/>
              <a:gd name="connsiteX6" fmla="*/ 0 w 9417671"/>
              <a:gd name="connsiteY6" fmla="*/ 0 h 5210913"/>
              <a:gd name="connsiteX0" fmla="*/ 0 w 9417671"/>
              <a:gd name="connsiteY0" fmla="*/ 0 h 5210913"/>
              <a:gd name="connsiteX1" fmla="*/ 9417671 w 9417671"/>
              <a:gd name="connsiteY1" fmla="*/ 63963 h 5210913"/>
              <a:gd name="connsiteX2" fmla="*/ 421481 w 9417671"/>
              <a:gd name="connsiteY2" fmla="*/ 5210913 h 5210913"/>
              <a:gd name="connsiteX3" fmla="*/ 421481 w 9417671"/>
              <a:gd name="connsiteY3" fmla="*/ 5210544 h 5210913"/>
              <a:gd name="connsiteX4" fmla="*/ 180975 w 9417671"/>
              <a:gd name="connsiteY4" fmla="*/ 5210544 h 5210913"/>
              <a:gd name="connsiteX5" fmla="*/ 0 w 9417671"/>
              <a:gd name="connsiteY5" fmla="*/ 0 h 5210913"/>
              <a:gd name="connsiteX0" fmla="*/ 904875 w 9236696"/>
              <a:gd name="connsiteY0" fmla="*/ 621837 h 5146950"/>
              <a:gd name="connsiteX1" fmla="*/ 9236696 w 9236696"/>
              <a:gd name="connsiteY1" fmla="*/ 0 h 5146950"/>
              <a:gd name="connsiteX2" fmla="*/ 240506 w 9236696"/>
              <a:gd name="connsiteY2" fmla="*/ 5146950 h 5146950"/>
              <a:gd name="connsiteX3" fmla="*/ 240506 w 9236696"/>
              <a:gd name="connsiteY3" fmla="*/ 5146581 h 5146950"/>
              <a:gd name="connsiteX4" fmla="*/ 0 w 9236696"/>
              <a:gd name="connsiteY4" fmla="*/ 5146581 h 5146950"/>
              <a:gd name="connsiteX5" fmla="*/ 904875 w 9236696"/>
              <a:gd name="connsiteY5" fmla="*/ 621837 h 5146950"/>
              <a:gd name="connsiteX0" fmla="*/ 438150 w 9236696"/>
              <a:gd name="connsiteY0" fmla="*/ 2712 h 5146950"/>
              <a:gd name="connsiteX1" fmla="*/ 9236696 w 9236696"/>
              <a:gd name="connsiteY1" fmla="*/ 0 h 5146950"/>
              <a:gd name="connsiteX2" fmla="*/ 240506 w 9236696"/>
              <a:gd name="connsiteY2" fmla="*/ 5146950 h 5146950"/>
              <a:gd name="connsiteX3" fmla="*/ 240506 w 9236696"/>
              <a:gd name="connsiteY3" fmla="*/ 5146581 h 5146950"/>
              <a:gd name="connsiteX4" fmla="*/ 0 w 9236696"/>
              <a:gd name="connsiteY4" fmla="*/ 5146581 h 5146950"/>
              <a:gd name="connsiteX5" fmla="*/ 438150 w 9236696"/>
              <a:gd name="connsiteY5" fmla="*/ 2712 h 5146950"/>
              <a:gd name="connsiteX0" fmla="*/ 454819 w 9236696"/>
              <a:gd name="connsiteY0" fmla="*/ 43194 h 5146950"/>
              <a:gd name="connsiteX1" fmla="*/ 9236696 w 9236696"/>
              <a:gd name="connsiteY1" fmla="*/ 0 h 5146950"/>
              <a:gd name="connsiteX2" fmla="*/ 240506 w 9236696"/>
              <a:gd name="connsiteY2" fmla="*/ 5146950 h 5146950"/>
              <a:gd name="connsiteX3" fmla="*/ 240506 w 9236696"/>
              <a:gd name="connsiteY3" fmla="*/ 5146581 h 5146950"/>
              <a:gd name="connsiteX4" fmla="*/ 0 w 9236696"/>
              <a:gd name="connsiteY4" fmla="*/ 5146581 h 5146950"/>
              <a:gd name="connsiteX5" fmla="*/ 454819 w 9236696"/>
              <a:gd name="connsiteY5" fmla="*/ 43194 h 5146950"/>
              <a:gd name="connsiteX0" fmla="*/ 442913 w 9236696"/>
              <a:gd name="connsiteY0" fmla="*/ 2712 h 5146950"/>
              <a:gd name="connsiteX1" fmla="*/ 9236696 w 9236696"/>
              <a:gd name="connsiteY1" fmla="*/ 0 h 5146950"/>
              <a:gd name="connsiteX2" fmla="*/ 240506 w 9236696"/>
              <a:gd name="connsiteY2" fmla="*/ 5146950 h 5146950"/>
              <a:gd name="connsiteX3" fmla="*/ 240506 w 9236696"/>
              <a:gd name="connsiteY3" fmla="*/ 5146581 h 5146950"/>
              <a:gd name="connsiteX4" fmla="*/ 0 w 9236696"/>
              <a:gd name="connsiteY4" fmla="*/ 5146581 h 5146950"/>
              <a:gd name="connsiteX5" fmla="*/ 442913 w 9236696"/>
              <a:gd name="connsiteY5" fmla="*/ 2712 h 5146950"/>
              <a:gd name="connsiteX0" fmla="*/ 202407 w 8996190"/>
              <a:gd name="connsiteY0" fmla="*/ 2712 h 5146950"/>
              <a:gd name="connsiteX1" fmla="*/ 8996190 w 8996190"/>
              <a:gd name="connsiteY1" fmla="*/ 0 h 5146950"/>
              <a:gd name="connsiteX2" fmla="*/ 0 w 8996190"/>
              <a:gd name="connsiteY2" fmla="*/ 5146950 h 5146950"/>
              <a:gd name="connsiteX3" fmla="*/ 0 w 8996190"/>
              <a:gd name="connsiteY3" fmla="*/ 5146581 h 5146950"/>
              <a:gd name="connsiteX4" fmla="*/ 23813 w 8996190"/>
              <a:gd name="connsiteY4" fmla="*/ 5139437 h 5146950"/>
              <a:gd name="connsiteX5" fmla="*/ 202407 w 8996190"/>
              <a:gd name="connsiteY5" fmla="*/ 2712 h 5146950"/>
              <a:gd name="connsiteX0" fmla="*/ 202407 w 8996190"/>
              <a:gd name="connsiteY0" fmla="*/ 2712 h 5168012"/>
              <a:gd name="connsiteX1" fmla="*/ 8996190 w 8996190"/>
              <a:gd name="connsiteY1" fmla="*/ 0 h 5168012"/>
              <a:gd name="connsiteX2" fmla="*/ 0 w 8996190"/>
              <a:gd name="connsiteY2" fmla="*/ 5146950 h 5168012"/>
              <a:gd name="connsiteX3" fmla="*/ 0 w 8996190"/>
              <a:gd name="connsiteY3" fmla="*/ 5146581 h 5168012"/>
              <a:gd name="connsiteX4" fmla="*/ 123825 w 8996190"/>
              <a:gd name="connsiteY4" fmla="*/ 5168012 h 5168012"/>
              <a:gd name="connsiteX5" fmla="*/ 202407 w 8996190"/>
              <a:gd name="connsiteY5" fmla="*/ 2712 h 5168012"/>
              <a:gd name="connsiteX0" fmla="*/ 202407 w 8996190"/>
              <a:gd name="connsiteY0" fmla="*/ 2712 h 5160868"/>
              <a:gd name="connsiteX1" fmla="*/ 8996190 w 8996190"/>
              <a:gd name="connsiteY1" fmla="*/ 0 h 5160868"/>
              <a:gd name="connsiteX2" fmla="*/ 0 w 8996190"/>
              <a:gd name="connsiteY2" fmla="*/ 5146950 h 5160868"/>
              <a:gd name="connsiteX3" fmla="*/ 0 w 8996190"/>
              <a:gd name="connsiteY3" fmla="*/ 5146581 h 5160868"/>
              <a:gd name="connsiteX4" fmla="*/ 402432 w 8996190"/>
              <a:gd name="connsiteY4" fmla="*/ 5160868 h 5160868"/>
              <a:gd name="connsiteX5" fmla="*/ 202407 w 8996190"/>
              <a:gd name="connsiteY5" fmla="*/ 2712 h 5160868"/>
              <a:gd name="connsiteX0" fmla="*/ 202407 w 8996190"/>
              <a:gd name="connsiteY0" fmla="*/ 2712 h 5146950"/>
              <a:gd name="connsiteX1" fmla="*/ 8996190 w 8996190"/>
              <a:gd name="connsiteY1" fmla="*/ 0 h 5146950"/>
              <a:gd name="connsiteX2" fmla="*/ 0 w 8996190"/>
              <a:gd name="connsiteY2" fmla="*/ 5146950 h 5146950"/>
              <a:gd name="connsiteX3" fmla="*/ 0 w 8996190"/>
              <a:gd name="connsiteY3" fmla="*/ 5146581 h 5146950"/>
              <a:gd name="connsiteX4" fmla="*/ 207170 w 8996190"/>
              <a:gd name="connsiteY4" fmla="*/ 5139437 h 5146950"/>
              <a:gd name="connsiteX5" fmla="*/ 202407 w 8996190"/>
              <a:gd name="connsiteY5" fmla="*/ 2712 h 5146950"/>
              <a:gd name="connsiteX0" fmla="*/ 202407 w 8996190"/>
              <a:gd name="connsiteY0" fmla="*/ 2712 h 5146950"/>
              <a:gd name="connsiteX1" fmla="*/ 8996190 w 8996190"/>
              <a:gd name="connsiteY1" fmla="*/ 0 h 5146950"/>
              <a:gd name="connsiteX2" fmla="*/ 0 w 8996190"/>
              <a:gd name="connsiteY2" fmla="*/ 5146950 h 5146950"/>
              <a:gd name="connsiteX3" fmla="*/ 207170 w 8996190"/>
              <a:gd name="connsiteY3" fmla="*/ 5139437 h 5146950"/>
              <a:gd name="connsiteX4" fmla="*/ 202407 w 8996190"/>
              <a:gd name="connsiteY4" fmla="*/ 2712 h 5146950"/>
              <a:gd name="connsiteX0" fmla="*/ 0 w 8793783"/>
              <a:gd name="connsiteY0" fmla="*/ 2712 h 5139437"/>
              <a:gd name="connsiteX1" fmla="*/ 8793783 w 8793783"/>
              <a:gd name="connsiteY1" fmla="*/ 0 h 5139437"/>
              <a:gd name="connsiteX2" fmla="*/ 4763 w 8793783"/>
              <a:gd name="connsiteY2" fmla="*/ 5139437 h 5139437"/>
              <a:gd name="connsiteX3" fmla="*/ 0 w 8793783"/>
              <a:gd name="connsiteY3" fmla="*/ 2712 h 5139437"/>
              <a:gd name="connsiteX0" fmla="*/ 0 w 9014277"/>
              <a:gd name="connsiteY0" fmla="*/ 0 h 5136725"/>
              <a:gd name="connsiteX1" fmla="*/ 9014277 w 9014277"/>
              <a:gd name="connsiteY1" fmla="*/ 3773 h 5136725"/>
              <a:gd name="connsiteX2" fmla="*/ 4763 w 9014277"/>
              <a:gd name="connsiteY2" fmla="*/ 5136725 h 5136725"/>
              <a:gd name="connsiteX3" fmla="*/ 0 w 9014277"/>
              <a:gd name="connsiteY3" fmla="*/ 0 h 5136725"/>
              <a:gd name="connsiteX0" fmla="*/ 0 w 9014277"/>
              <a:gd name="connsiteY0" fmla="*/ 0 h 5136725"/>
              <a:gd name="connsiteX1" fmla="*/ 9014277 w 9014277"/>
              <a:gd name="connsiteY1" fmla="*/ 3773 h 5136725"/>
              <a:gd name="connsiteX2" fmla="*/ 4763 w 9014277"/>
              <a:gd name="connsiteY2" fmla="*/ 5136725 h 5136725"/>
              <a:gd name="connsiteX3" fmla="*/ 0 w 9014277"/>
              <a:gd name="connsiteY3" fmla="*/ 0 h 5136725"/>
              <a:gd name="connsiteX0" fmla="*/ 457 w 9014734"/>
              <a:gd name="connsiteY0" fmla="*/ 0 h 5143868"/>
              <a:gd name="connsiteX1" fmla="*/ 9014734 w 9014734"/>
              <a:gd name="connsiteY1" fmla="*/ 3773 h 5143868"/>
              <a:gd name="connsiteX2" fmla="*/ 458 w 9014734"/>
              <a:gd name="connsiteY2" fmla="*/ 5143868 h 5143868"/>
              <a:gd name="connsiteX3" fmla="*/ 457 w 9014734"/>
              <a:gd name="connsiteY3" fmla="*/ 0 h 5143868"/>
            </a:gdLst>
            <a:ahLst/>
            <a:cxnLst>
              <a:cxn ang="0">
                <a:pos x="connsiteX0" y="connsiteY0"/>
              </a:cxn>
              <a:cxn ang="0">
                <a:pos x="connsiteX1" y="connsiteY1"/>
              </a:cxn>
              <a:cxn ang="0">
                <a:pos x="connsiteX2" y="connsiteY2"/>
              </a:cxn>
              <a:cxn ang="0">
                <a:pos x="connsiteX3" y="connsiteY3"/>
              </a:cxn>
            </a:cxnLst>
            <a:rect l="l" t="t" r="r" b="b"/>
            <a:pathLst>
              <a:path w="9014734" h="5143868">
                <a:moveTo>
                  <a:pt x="457" y="0"/>
                </a:moveTo>
                <a:lnTo>
                  <a:pt x="9014734" y="3773"/>
                </a:lnTo>
                <a:lnTo>
                  <a:pt x="458" y="5143868"/>
                </a:lnTo>
                <a:cubicBezTo>
                  <a:pt x="-1130" y="3431626"/>
                  <a:pt x="2045" y="1712242"/>
                  <a:pt x="457" y="0"/>
                </a:cubicBezTo>
                <a:close/>
              </a:path>
            </a:pathLst>
          </a:cu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200" dirty="0">
              <a:latin typeface="Gilroy Medium" panose="00000600000000000000" pitchFamily="50" charset="0"/>
            </a:endParaRPr>
          </a:p>
        </p:txBody>
      </p:sp>
      <p:sp>
        <p:nvSpPr>
          <p:cNvPr id="10" name="Freeform: Shape 9">
            <a:extLst>
              <a:ext uri="{FF2B5EF4-FFF2-40B4-BE49-F238E27FC236}">
                <a16:creationId xmlns:a16="http://schemas.microsoft.com/office/drawing/2014/main" id="{439A377D-9EF5-4434-867A-93F9777E1BC1}"/>
              </a:ext>
            </a:extLst>
          </p:cNvPr>
          <p:cNvSpPr/>
          <p:nvPr userDrawn="1"/>
        </p:nvSpPr>
        <p:spPr>
          <a:xfrm>
            <a:off x="-3181" y="-3178"/>
            <a:ext cx="12200701" cy="6865725"/>
          </a:xfrm>
          <a:custGeom>
            <a:avLst/>
            <a:gdLst>
              <a:gd name="connsiteX0" fmla="*/ 0 w 2809875"/>
              <a:gd name="connsiteY0" fmla="*/ 1621631 h 1621631"/>
              <a:gd name="connsiteX1" fmla="*/ 2809875 w 2809875"/>
              <a:gd name="connsiteY1" fmla="*/ 0 h 1621631"/>
              <a:gd name="connsiteX2" fmla="*/ 2809875 w 2809875"/>
              <a:gd name="connsiteY2" fmla="*/ 1621631 h 1621631"/>
              <a:gd name="connsiteX3" fmla="*/ 0 w 2809875"/>
              <a:gd name="connsiteY3" fmla="*/ 1621631 h 1621631"/>
              <a:gd name="connsiteX0" fmla="*/ 0 w 2816008"/>
              <a:gd name="connsiteY0" fmla="*/ 1621631 h 1621631"/>
              <a:gd name="connsiteX1" fmla="*/ 2816008 w 2816008"/>
              <a:gd name="connsiteY1" fmla="*/ 0 h 1621631"/>
              <a:gd name="connsiteX2" fmla="*/ 2809875 w 2816008"/>
              <a:gd name="connsiteY2" fmla="*/ 1621631 h 1621631"/>
              <a:gd name="connsiteX3" fmla="*/ 0 w 2816008"/>
              <a:gd name="connsiteY3" fmla="*/ 1621631 h 1621631"/>
              <a:gd name="connsiteX0" fmla="*/ 0 w 2818052"/>
              <a:gd name="connsiteY0" fmla="*/ 1623675 h 1623675"/>
              <a:gd name="connsiteX1" fmla="*/ 2818052 w 2818052"/>
              <a:gd name="connsiteY1" fmla="*/ 0 h 1623675"/>
              <a:gd name="connsiteX2" fmla="*/ 2811919 w 2818052"/>
              <a:gd name="connsiteY2" fmla="*/ 1621631 h 1623675"/>
              <a:gd name="connsiteX3" fmla="*/ 0 w 2818052"/>
              <a:gd name="connsiteY3" fmla="*/ 1623675 h 1623675"/>
              <a:gd name="connsiteX0" fmla="*/ 0 w 2834408"/>
              <a:gd name="connsiteY0" fmla="*/ 1625719 h 1625719"/>
              <a:gd name="connsiteX1" fmla="*/ 2834408 w 2834408"/>
              <a:gd name="connsiteY1" fmla="*/ 0 h 1625719"/>
              <a:gd name="connsiteX2" fmla="*/ 2828275 w 2834408"/>
              <a:gd name="connsiteY2" fmla="*/ 1621631 h 1625719"/>
              <a:gd name="connsiteX3" fmla="*/ 0 w 2834408"/>
              <a:gd name="connsiteY3" fmla="*/ 1625719 h 1625719"/>
              <a:gd name="connsiteX0" fmla="*/ 0 w 2842586"/>
              <a:gd name="connsiteY0" fmla="*/ 1627763 h 1627763"/>
              <a:gd name="connsiteX1" fmla="*/ 2842586 w 2842586"/>
              <a:gd name="connsiteY1" fmla="*/ 0 h 1627763"/>
              <a:gd name="connsiteX2" fmla="*/ 2828275 w 2842586"/>
              <a:gd name="connsiteY2" fmla="*/ 1623675 h 1627763"/>
              <a:gd name="connsiteX3" fmla="*/ 0 w 2842586"/>
              <a:gd name="connsiteY3" fmla="*/ 1627763 h 1627763"/>
              <a:gd name="connsiteX0" fmla="*/ 0 w 2848720"/>
              <a:gd name="connsiteY0" fmla="*/ 1627763 h 1627763"/>
              <a:gd name="connsiteX1" fmla="*/ 2848720 w 2848720"/>
              <a:gd name="connsiteY1" fmla="*/ 0 h 1627763"/>
              <a:gd name="connsiteX2" fmla="*/ 2828275 w 2848720"/>
              <a:gd name="connsiteY2" fmla="*/ 1623675 h 1627763"/>
              <a:gd name="connsiteX3" fmla="*/ 0 w 2848720"/>
              <a:gd name="connsiteY3" fmla="*/ 1627763 h 1627763"/>
              <a:gd name="connsiteX0" fmla="*/ 0 w 2844631"/>
              <a:gd name="connsiteY0" fmla="*/ 1627763 h 1627763"/>
              <a:gd name="connsiteX1" fmla="*/ 2844631 w 2844631"/>
              <a:gd name="connsiteY1" fmla="*/ 0 h 1627763"/>
              <a:gd name="connsiteX2" fmla="*/ 2824186 w 2844631"/>
              <a:gd name="connsiteY2" fmla="*/ 1623675 h 1627763"/>
              <a:gd name="connsiteX3" fmla="*/ 0 w 2844631"/>
              <a:gd name="connsiteY3" fmla="*/ 1627763 h 1627763"/>
              <a:gd name="connsiteX0" fmla="*/ 0 w 2850764"/>
              <a:gd name="connsiteY0" fmla="*/ 1629807 h 1629807"/>
              <a:gd name="connsiteX1" fmla="*/ 2850764 w 2850764"/>
              <a:gd name="connsiteY1" fmla="*/ 0 h 1629807"/>
              <a:gd name="connsiteX2" fmla="*/ 2830319 w 2850764"/>
              <a:gd name="connsiteY2" fmla="*/ 1623675 h 1629807"/>
              <a:gd name="connsiteX3" fmla="*/ 0 w 2850764"/>
              <a:gd name="connsiteY3" fmla="*/ 1629807 h 1629807"/>
              <a:gd name="connsiteX0" fmla="*/ 0 w 2854853"/>
              <a:gd name="connsiteY0" fmla="*/ 1629807 h 1629807"/>
              <a:gd name="connsiteX1" fmla="*/ 2854853 w 2854853"/>
              <a:gd name="connsiteY1" fmla="*/ 0 h 1629807"/>
              <a:gd name="connsiteX2" fmla="*/ 2834408 w 2854853"/>
              <a:gd name="connsiteY2" fmla="*/ 1623675 h 1629807"/>
              <a:gd name="connsiteX3" fmla="*/ 0 w 2854853"/>
              <a:gd name="connsiteY3" fmla="*/ 1629807 h 1629807"/>
              <a:gd name="connsiteX0" fmla="*/ 0 w 2853487"/>
              <a:gd name="connsiteY0" fmla="*/ 1629807 h 1629807"/>
              <a:gd name="connsiteX1" fmla="*/ 2853487 w 2853487"/>
              <a:gd name="connsiteY1" fmla="*/ 0 h 1629807"/>
              <a:gd name="connsiteX2" fmla="*/ 2834408 w 2853487"/>
              <a:gd name="connsiteY2" fmla="*/ 1623675 h 1629807"/>
              <a:gd name="connsiteX3" fmla="*/ 0 w 2853487"/>
              <a:gd name="connsiteY3"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34408 w 2853487"/>
              <a:gd name="connsiteY3" fmla="*/ 1623675 h 1629807"/>
              <a:gd name="connsiteX4" fmla="*/ 0 w 2853487"/>
              <a:gd name="connsiteY4" fmla="*/ 1629807 h 1629807"/>
              <a:gd name="connsiteX0" fmla="*/ 0 w 3049993"/>
              <a:gd name="connsiteY0" fmla="*/ 1694668 h 1694668"/>
              <a:gd name="connsiteX1" fmla="*/ 2719968 w 3049993"/>
              <a:gd name="connsiteY1" fmla="*/ 140970 h 1694668"/>
              <a:gd name="connsiteX2" fmla="*/ 2853487 w 3049993"/>
              <a:gd name="connsiteY2" fmla="*/ 64861 h 1694668"/>
              <a:gd name="connsiteX3" fmla="*/ 2853160 w 3049993"/>
              <a:gd name="connsiteY3" fmla="*/ 145069 h 1694668"/>
              <a:gd name="connsiteX4" fmla="*/ 2834408 w 3049993"/>
              <a:gd name="connsiteY4" fmla="*/ 1688536 h 1694668"/>
              <a:gd name="connsiteX5" fmla="*/ 0 w 3049993"/>
              <a:gd name="connsiteY5" fmla="*/ 1694668 h 1694668"/>
              <a:gd name="connsiteX0" fmla="*/ 0 w 3049993"/>
              <a:gd name="connsiteY0" fmla="*/ 1629807 h 1629807"/>
              <a:gd name="connsiteX1" fmla="*/ 2719968 w 3049993"/>
              <a:gd name="connsiteY1" fmla="*/ 76109 h 1629807"/>
              <a:gd name="connsiteX2" fmla="*/ 2853487 w 3049993"/>
              <a:gd name="connsiteY2" fmla="*/ 0 h 1629807"/>
              <a:gd name="connsiteX3" fmla="*/ 2853160 w 3049993"/>
              <a:gd name="connsiteY3" fmla="*/ 80208 h 1629807"/>
              <a:gd name="connsiteX4" fmla="*/ 2834408 w 3049993"/>
              <a:gd name="connsiteY4" fmla="*/ 1623675 h 1629807"/>
              <a:gd name="connsiteX5" fmla="*/ 0 w 3049993"/>
              <a:gd name="connsiteY5"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53160 w 2853487"/>
              <a:gd name="connsiteY3" fmla="*/ 80208 h 1629807"/>
              <a:gd name="connsiteX4" fmla="*/ 2834408 w 2853487"/>
              <a:gd name="connsiteY4" fmla="*/ 1623675 h 1629807"/>
              <a:gd name="connsiteX5" fmla="*/ 0 w 2853487"/>
              <a:gd name="connsiteY5" fmla="*/ 1629807 h 1629807"/>
              <a:gd name="connsiteX0" fmla="*/ 0 w 2853160"/>
              <a:gd name="connsiteY0" fmla="*/ 1553698 h 1553698"/>
              <a:gd name="connsiteX1" fmla="*/ 2719968 w 2853160"/>
              <a:gd name="connsiteY1" fmla="*/ 0 h 1553698"/>
              <a:gd name="connsiteX2" fmla="*/ 2853160 w 2853160"/>
              <a:gd name="connsiteY2" fmla="*/ 4099 h 1553698"/>
              <a:gd name="connsiteX3" fmla="*/ 2834408 w 2853160"/>
              <a:gd name="connsiteY3" fmla="*/ 1547566 h 1553698"/>
              <a:gd name="connsiteX4" fmla="*/ 0 w 2853160"/>
              <a:gd name="connsiteY4" fmla="*/ 1553698 h 1553698"/>
              <a:gd name="connsiteX0" fmla="*/ 0 w 2834408"/>
              <a:gd name="connsiteY0" fmla="*/ 1553698 h 1553698"/>
              <a:gd name="connsiteX1" fmla="*/ 2719968 w 2834408"/>
              <a:gd name="connsiteY1" fmla="*/ 0 h 1553698"/>
              <a:gd name="connsiteX2" fmla="*/ 2788271 w 2834408"/>
              <a:gd name="connsiteY2" fmla="*/ 17077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5155 w 2834408"/>
              <a:gd name="connsiteY2" fmla="*/ 5465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772561 w 2834408"/>
              <a:gd name="connsiteY2" fmla="*/ 25956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4472 w 2834408"/>
              <a:gd name="connsiteY2" fmla="*/ 7514 h 1553698"/>
              <a:gd name="connsiteX3" fmla="*/ 2834408 w 2834408"/>
              <a:gd name="connsiteY3" fmla="*/ 1547566 h 1553698"/>
              <a:gd name="connsiteX4" fmla="*/ 0 w 2834408"/>
              <a:gd name="connsiteY4" fmla="*/ 1553698 h 1553698"/>
              <a:gd name="connsiteX0" fmla="*/ 0 w 2834408"/>
              <a:gd name="connsiteY0" fmla="*/ 1546184 h 1546184"/>
              <a:gd name="connsiteX1" fmla="*/ 2703575 w 2834408"/>
              <a:gd name="connsiteY1" fmla="*/ 6830 h 1546184"/>
              <a:gd name="connsiteX2" fmla="*/ 2824472 w 2834408"/>
              <a:gd name="connsiteY2" fmla="*/ 0 h 1546184"/>
              <a:gd name="connsiteX3" fmla="*/ 2834408 w 2834408"/>
              <a:gd name="connsiteY3" fmla="*/ 1540052 h 1546184"/>
              <a:gd name="connsiteX4" fmla="*/ 0 w 2834408"/>
              <a:gd name="connsiteY4" fmla="*/ 1546184 h 1546184"/>
              <a:gd name="connsiteX0" fmla="*/ 0 w 2834408"/>
              <a:gd name="connsiteY0" fmla="*/ 1546868 h 1546868"/>
              <a:gd name="connsiteX1" fmla="*/ 2704941 w 2834408"/>
              <a:gd name="connsiteY1" fmla="*/ 0 h 1546868"/>
              <a:gd name="connsiteX2" fmla="*/ 2824472 w 2834408"/>
              <a:gd name="connsiteY2" fmla="*/ 684 h 1546868"/>
              <a:gd name="connsiteX3" fmla="*/ 2834408 w 2834408"/>
              <a:gd name="connsiteY3" fmla="*/ 1540736 h 1546868"/>
              <a:gd name="connsiteX4" fmla="*/ 0 w 2834408"/>
              <a:gd name="connsiteY4" fmla="*/ 1546868 h 1546868"/>
              <a:gd name="connsiteX0" fmla="*/ 0 w 2834408"/>
              <a:gd name="connsiteY0" fmla="*/ 1546185 h 1546185"/>
              <a:gd name="connsiteX1" fmla="*/ 2698111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6185 h 1546185"/>
              <a:gd name="connsiteX1" fmla="*/ 2705625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7550 h 1547550"/>
              <a:gd name="connsiteX1" fmla="*/ 2705625 w 2834408"/>
              <a:gd name="connsiteY1" fmla="*/ 1365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6991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10406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1 h 1547551"/>
              <a:gd name="connsiteX1" fmla="*/ 2711089 w 2834408"/>
              <a:gd name="connsiteY1" fmla="*/ 0 h 1547551"/>
              <a:gd name="connsiteX2" fmla="*/ 2825155 w 2834408"/>
              <a:gd name="connsiteY2" fmla="*/ 1 h 1547551"/>
              <a:gd name="connsiteX3" fmla="*/ 2834408 w 2834408"/>
              <a:gd name="connsiteY3" fmla="*/ 1541419 h 1547551"/>
              <a:gd name="connsiteX4" fmla="*/ 0 w 2834408"/>
              <a:gd name="connsiteY4" fmla="*/ 1547551 h 1547551"/>
              <a:gd name="connsiteX0" fmla="*/ 0 w 2842604"/>
              <a:gd name="connsiteY0" fmla="*/ 1547551 h 1547551"/>
              <a:gd name="connsiteX1" fmla="*/ 2711089 w 2842604"/>
              <a:gd name="connsiteY1" fmla="*/ 0 h 1547551"/>
              <a:gd name="connsiteX2" fmla="*/ 2825155 w 2842604"/>
              <a:gd name="connsiteY2" fmla="*/ 1 h 1547551"/>
              <a:gd name="connsiteX3" fmla="*/ 2842604 w 2842604"/>
              <a:gd name="connsiteY3" fmla="*/ 1399347 h 1547551"/>
              <a:gd name="connsiteX4" fmla="*/ 0 w 2842604"/>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701443"/>
              <a:gd name="connsiteY0" fmla="*/ 1476515 h 1476515"/>
              <a:gd name="connsiteX1" fmla="*/ 2586321 w 2701443"/>
              <a:gd name="connsiteY1" fmla="*/ 0 h 1476515"/>
              <a:gd name="connsiteX2" fmla="*/ 2700387 w 2701443"/>
              <a:gd name="connsiteY2" fmla="*/ 1 h 1476515"/>
              <a:gd name="connsiteX3" fmla="*/ 2701443 w 2701443"/>
              <a:gd name="connsiteY3" fmla="*/ 1475847 h 1476515"/>
              <a:gd name="connsiteX4" fmla="*/ 0 w 2701443"/>
              <a:gd name="connsiteY4" fmla="*/ 1476515 h 1476515"/>
              <a:gd name="connsiteX0" fmla="*/ 0 w 2700532"/>
              <a:gd name="connsiteY0" fmla="*/ 1476515 h 1476515"/>
              <a:gd name="connsiteX1" fmla="*/ 2585410 w 2700532"/>
              <a:gd name="connsiteY1" fmla="*/ 0 h 1476515"/>
              <a:gd name="connsiteX2" fmla="*/ 2699476 w 2700532"/>
              <a:gd name="connsiteY2" fmla="*/ 1 h 1476515"/>
              <a:gd name="connsiteX3" fmla="*/ 2700532 w 2700532"/>
              <a:gd name="connsiteY3" fmla="*/ 1475847 h 1476515"/>
              <a:gd name="connsiteX4" fmla="*/ 0 w 2700532"/>
              <a:gd name="connsiteY4" fmla="*/ 1476515 h 1476515"/>
              <a:gd name="connsiteX0" fmla="*/ 0 w 2700532"/>
              <a:gd name="connsiteY0" fmla="*/ 1476515 h 1476515"/>
              <a:gd name="connsiteX1" fmla="*/ 74562 w 2700532"/>
              <a:gd name="connsiteY1" fmla="*/ 1433697 h 1476515"/>
              <a:gd name="connsiteX2" fmla="*/ 2585410 w 2700532"/>
              <a:gd name="connsiteY2" fmla="*/ 0 h 1476515"/>
              <a:gd name="connsiteX3" fmla="*/ 2699476 w 2700532"/>
              <a:gd name="connsiteY3" fmla="*/ 1 h 1476515"/>
              <a:gd name="connsiteX4" fmla="*/ 2700532 w 2700532"/>
              <a:gd name="connsiteY4" fmla="*/ 1475847 h 1476515"/>
              <a:gd name="connsiteX5" fmla="*/ 0 w 2700532"/>
              <a:gd name="connsiteY5" fmla="*/ 1476515 h 1476515"/>
              <a:gd name="connsiteX0" fmla="*/ 0 w 2700532"/>
              <a:gd name="connsiteY0" fmla="*/ 1476515 h 1476728"/>
              <a:gd name="connsiteX1" fmla="*/ 74562 w 2700532"/>
              <a:gd name="connsiteY1" fmla="*/ 1433697 h 1476728"/>
              <a:gd name="connsiteX2" fmla="*/ 2585410 w 2700532"/>
              <a:gd name="connsiteY2" fmla="*/ 0 h 1476728"/>
              <a:gd name="connsiteX3" fmla="*/ 2699476 w 2700532"/>
              <a:gd name="connsiteY3" fmla="*/ 1 h 1476728"/>
              <a:gd name="connsiteX4" fmla="*/ 2700532 w 2700532"/>
              <a:gd name="connsiteY4" fmla="*/ 1475847 h 1476728"/>
              <a:gd name="connsiteX5" fmla="*/ 75245 w 2700532"/>
              <a:gd name="connsiteY5" fmla="*/ 1476728 h 1476728"/>
              <a:gd name="connsiteX6" fmla="*/ 0 w 2700532"/>
              <a:gd name="connsiteY6" fmla="*/ 1476515 h 1476728"/>
              <a:gd name="connsiteX0" fmla="*/ 683 w 2625970"/>
              <a:gd name="connsiteY0" fmla="*/ 1476728 h 1476728"/>
              <a:gd name="connsiteX1" fmla="*/ 0 w 2625970"/>
              <a:gd name="connsiteY1" fmla="*/ 1433697 h 1476728"/>
              <a:gd name="connsiteX2" fmla="*/ 2510848 w 2625970"/>
              <a:gd name="connsiteY2" fmla="*/ 0 h 1476728"/>
              <a:gd name="connsiteX3" fmla="*/ 2624914 w 2625970"/>
              <a:gd name="connsiteY3" fmla="*/ 1 h 1476728"/>
              <a:gd name="connsiteX4" fmla="*/ 2625970 w 2625970"/>
              <a:gd name="connsiteY4" fmla="*/ 1475847 h 1476728"/>
              <a:gd name="connsiteX5" fmla="*/ 683 w 2625970"/>
              <a:gd name="connsiteY5" fmla="*/ 1476728 h 1476728"/>
              <a:gd name="connsiteX0" fmla="*/ 683 w 2663978"/>
              <a:gd name="connsiteY0" fmla="*/ 1478587 h 1478587"/>
              <a:gd name="connsiteX1" fmla="*/ 0 w 2663978"/>
              <a:gd name="connsiteY1" fmla="*/ 1435556 h 1478587"/>
              <a:gd name="connsiteX2" fmla="*/ 2510848 w 2663978"/>
              <a:gd name="connsiteY2" fmla="*/ 1859 h 1478587"/>
              <a:gd name="connsiteX3" fmla="*/ 2663978 w 2663978"/>
              <a:gd name="connsiteY3" fmla="*/ 0 h 1478587"/>
              <a:gd name="connsiteX4" fmla="*/ 2625970 w 2663978"/>
              <a:gd name="connsiteY4" fmla="*/ 1477706 h 1478587"/>
              <a:gd name="connsiteX5" fmla="*/ 683 w 2663978"/>
              <a:gd name="connsiteY5" fmla="*/ 1478587 h 1478587"/>
              <a:gd name="connsiteX0" fmla="*/ 683 w 2666894"/>
              <a:gd name="connsiteY0" fmla="*/ 1478587 h 1479566"/>
              <a:gd name="connsiteX1" fmla="*/ 0 w 2666894"/>
              <a:gd name="connsiteY1" fmla="*/ 1435556 h 1479566"/>
              <a:gd name="connsiteX2" fmla="*/ 2510848 w 2666894"/>
              <a:gd name="connsiteY2" fmla="*/ 1859 h 1479566"/>
              <a:gd name="connsiteX3" fmla="*/ 2663978 w 2666894"/>
              <a:gd name="connsiteY3" fmla="*/ 0 h 1479566"/>
              <a:gd name="connsiteX4" fmla="*/ 2666894 w 2666894"/>
              <a:gd name="connsiteY4" fmla="*/ 1479566 h 1479566"/>
              <a:gd name="connsiteX5" fmla="*/ 683 w 2666894"/>
              <a:gd name="connsiteY5" fmla="*/ 1478587 h 1479566"/>
              <a:gd name="connsiteX0" fmla="*/ 683 w 2666894"/>
              <a:gd name="connsiteY0" fmla="*/ 1476728 h 1477707"/>
              <a:gd name="connsiteX1" fmla="*/ 0 w 2666894"/>
              <a:gd name="connsiteY1" fmla="*/ 1433697 h 1477707"/>
              <a:gd name="connsiteX2" fmla="*/ 2510848 w 2666894"/>
              <a:gd name="connsiteY2" fmla="*/ 0 h 1477707"/>
              <a:gd name="connsiteX3" fmla="*/ 2665838 w 2666894"/>
              <a:gd name="connsiteY3" fmla="*/ 1 h 1477707"/>
              <a:gd name="connsiteX4" fmla="*/ 2666894 w 2666894"/>
              <a:gd name="connsiteY4" fmla="*/ 1477707 h 1477707"/>
              <a:gd name="connsiteX5" fmla="*/ 683 w 2666894"/>
              <a:gd name="connsiteY5" fmla="*/ 1476728 h 1477707"/>
              <a:gd name="connsiteX0" fmla="*/ 68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683 w 2666894"/>
              <a:gd name="connsiteY6" fmla="*/ 1476728 h 1477707"/>
              <a:gd name="connsiteX0" fmla="*/ 49862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49862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0 w 2627961"/>
              <a:gd name="connsiteY0" fmla="*/ 1476728 h 1477707"/>
              <a:gd name="connsiteX1" fmla="*/ 131 w 2627961"/>
              <a:gd name="connsiteY1" fmla="*/ 1409790 h 1477707"/>
              <a:gd name="connsiteX2" fmla="*/ 2471915 w 2627961"/>
              <a:gd name="connsiteY2" fmla="*/ 0 h 1477707"/>
              <a:gd name="connsiteX3" fmla="*/ 2626905 w 2627961"/>
              <a:gd name="connsiteY3" fmla="*/ 1 h 1477707"/>
              <a:gd name="connsiteX4" fmla="*/ 2627961 w 2627961"/>
              <a:gd name="connsiteY4" fmla="*/ 1477707 h 1477707"/>
              <a:gd name="connsiteX5" fmla="*/ 0 w 2627961"/>
              <a:gd name="connsiteY5" fmla="*/ 1476728 h 1477707"/>
              <a:gd name="connsiteX0" fmla="*/ 0 w 2628644"/>
              <a:gd name="connsiteY0" fmla="*/ 1476728 h 1477707"/>
              <a:gd name="connsiteX1" fmla="*/ 814 w 2628644"/>
              <a:gd name="connsiteY1" fmla="*/ 1409790 h 1477707"/>
              <a:gd name="connsiteX2" fmla="*/ 2472598 w 2628644"/>
              <a:gd name="connsiteY2" fmla="*/ 0 h 1477707"/>
              <a:gd name="connsiteX3" fmla="*/ 2627588 w 2628644"/>
              <a:gd name="connsiteY3" fmla="*/ 1 h 1477707"/>
              <a:gd name="connsiteX4" fmla="*/ 2628644 w 2628644"/>
              <a:gd name="connsiteY4" fmla="*/ 1477707 h 1477707"/>
              <a:gd name="connsiteX5" fmla="*/ 0 w 2628644"/>
              <a:gd name="connsiteY5" fmla="*/ 1476728 h 1477707"/>
              <a:gd name="connsiteX0" fmla="*/ 554 w 2629198"/>
              <a:gd name="connsiteY0" fmla="*/ 1476728 h 1477707"/>
              <a:gd name="connsiteX1" fmla="*/ 2 w 2629198"/>
              <a:gd name="connsiteY1" fmla="*/ 1411156 h 1477707"/>
              <a:gd name="connsiteX2" fmla="*/ 2473152 w 2629198"/>
              <a:gd name="connsiteY2" fmla="*/ 0 h 1477707"/>
              <a:gd name="connsiteX3" fmla="*/ 2628142 w 2629198"/>
              <a:gd name="connsiteY3" fmla="*/ 1 h 1477707"/>
              <a:gd name="connsiteX4" fmla="*/ 2629198 w 2629198"/>
              <a:gd name="connsiteY4" fmla="*/ 1477707 h 1477707"/>
              <a:gd name="connsiteX5" fmla="*/ 554 w 2629198"/>
              <a:gd name="connsiteY5" fmla="*/ 1476728 h 1477707"/>
              <a:gd name="connsiteX0" fmla="*/ 554 w 2628142"/>
              <a:gd name="connsiteY0" fmla="*/ 1476728 h 1483854"/>
              <a:gd name="connsiteX1" fmla="*/ 2 w 2628142"/>
              <a:gd name="connsiteY1" fmla="*/ 1411156 h 1483854"/>
              <a:gd name="connsiteX2" fmla="*/ 2473152 w 2628142"/>
              <a:gd name="connsiteY2" fmla="*/ 0 h 1483854"/>
              <a:gd name="connsiteX3" fmla="*/ 2628142 w 2628142"/>
              <a:gd name="connsiteY3" fmla="*/ 1 h 1483854"/>
              <a:gd name="connsiteX4" fmla="*/ 2569774 w 2628142"/>
              <a:gd name="connsiteY4" fmla="*/ 1483854 h 1483854"/>
              <a:gd name="connsiteX5" fmla="*/ 554 w 2628142"/>
              <a:gd name="connsiteY5" fmla="*/ 1476728 h 1483854"/>
              <a:gd name="connsiteX0" fmla="*/ 554 w 2628142"/>
              <a:gd name="connsiteY0" fmla="*/ 1476728 h 1477023"/>
              <a:gd name="connsiteX1" fmla="*/ 2 w 2628142"/>
              <a:gd name="connsiteY1" fmla="*/ 1411156 h 1477023"/>
              <a:gd name="connsiteX2" fmla="*/ 2473152 w 2628142"/>
              <a:gd name="connsiteY2" fmla="*/ 0 h 1477023"/>
              <a:gd name="connsiteX3" fmla="*/ 2628142 w 2628142"/>
              <a:gd name="connsiteY3" fmla="*/ 1 h 1477023"/>
              <a:gd name="connsiteX4" fmla="*/ 2624417 w 2628142"/>
              <a:gd name="connsiteY4" fmla="*/ 1477023 h 1477023"/>
              <a:gd name="connsiteX5" fmla="*/ 554 w 2628142"/>
              <a:gd name="connsiteY5" fmla="*/ 1476728 h 1477023"/>
              <a:gd name="connsiteX0" fmla="*/ 554 w 2624436"/>
              <a:gd name="connsiteY0" fmla="*/ 1477410 h 1477705"/>
              <a:gd name="connsiteX1" fmla="*/ 2 w 2624436"/>
              <a:gd name="connsiteY1" fmla="*/ 1411838 h 1477705"/>
              <a:gd name="connsiteX2" fmla="*/ 2473152 w 2624436"/>
              <a:gd name="connsiteY2" fmla="*/ 682 h 1477705"/>
              <a:gd name="connsiteX3" fmla="*/ 2569401 w 2624436"/>
              <a:gd name="connsiteY3" fmla="*/ 0 h 1477705"/>
              <a:gd name="connsiteX4" fmla="*/ 2624417 w 2624436"/>
              <a:gd name="connsiteY4" fmla="*/ 1477705 h 1477705"/>
              <a:gd name="connsiteX5" fmla="*/ 554 w 2624436"/>
              <a:gd name="connsiteY5" fmla="*/ 1477410 h 1477705"/>
              <a:gd name="connsiteX0" fmla="*/ 554 w 2624737"/>
              <a:gd name="connsiteY0" fmla="*/ 1476728 h 1477023"/>
              <a:gd name="connsiteX1" fmla="*/ 2 w 2624737"/>
              <a:gd name="connsiteY1" fmla="*/ 1411156 h 1477023"/>
              <a:gd name="connsiteX2" fmla="*/ 2473152 w 2624737"/>
              <a:gd name="connsiteY2" fmla="*/ 0 h 1477023"/>
              <a:gd name="connsiteX3" fmla="*/ 2624044 w 2624737"/>
              <a:gd name="connsiteY3" fmla="*/ 684 h 1477023"/>
              <a:gd name="connsiteX4" fmla="*/ 2624417 w 2624737"/>
              <a:gd name="connsiteY4" fmla="*/ 1477023 h 1477023"/>
              <a:gd name="connsiteX5" fmla="*/ 554 w 2624737"/>
              <a:gd name="connsiteY5" fmla="*/ 1476728 h 147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4737" h="1477023">
                <a:moveTo>
                  <a:pt x="554" y="1476728"/>
                </a:moveTo>
                <a:cubicBezTo>
                  <a:pt x="598" y="1454415"/>
                  <a:pt x="-42" y="1433469"/>
                  <a:pt x="2" y="1411156"/>
                </a:cubicBezTo>
                <a:lnTo>
                  <a:pt x="2473152" y="0"/>
                </a:lnTo>
                <a:lnTo>
                  <a:pt x="2624044" y="684"/>
                </a:lnTo>
                <a:cubicBezTo>
                  <a:pt x="2622802" y="493025"/>
                  <a:pt x="2625659" y="984682"/>
                  <a:pt x="2624417" y="1477023"/>
                </a:cubicBezTo>
                <a:lnTo>
                  <a:pt x="554" y="1476728"/>
                </a:lnTo>
                <a:close/>
              </a:path>
            </a:pathLst>
          </a:custGeom>
          <a:solidFill>
            <a:srgbClr val="FF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Gilroy Medium" panose="00000600000000000000" pitchFamily="50" charset="0"/>
            </a:endParaRPr>
          </a:p>
        </p:txBody>
      </p:sp>
      <p:sp>
        <p:nvSpPr>
          <p:cNvPr id="2" name="Title 1"/>
          <p:cNvSpPr>
            <a:spLocks noGrp="1"/>
          </p:cNvSpPr>
          <p:nvPr>
            <p:ph type="ctrTitle"/>
          </p:nvPr>
        </p:nvSpPr>
        <p:spPr>
          <a:xfrm>
            <a:off x="6459165" y="2919958"/>
            <a:ext cx="4719715" cy="1008061"/>
          </a:xfrm>
        </p:spPr>
        <p:txBody>
          <a:bodyPr anchor="b" anchorCtr="0">
            <a:normAutofit/>
          </a:bodyPr>
          <a:lstStyle>
            <a:lvl1pPr algn="r">
              <a:defRPr sz="3733" b="1">
                <a:solidFill>
                  <a:schemeClr val="bg1"/>
                </a:solidFill>
                <a:latin typeface="Gilroy ExtraBold" panose="00000900000000000000" pitchFamily="50" charset="0"/>
              </a:defRPr>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A9ED141D-89C7-4443-A7E5-9EC7D1943DC5}"/>
              </a:ext>
            </a:extLst>
          </p:cNvPr>
          <p:cNvSpPr>
            <a:spLocks noGrp="1"/>
          </p:cNvSpPr>
          <p:nvPr>
            <p:ph type="body" sz="quarter" idx="10"/>
          </p:nvPr>
        </p:nvSpPr>
        <p:spPr>
          <a:xfrm>
            <a:off x="4357993" y="4209039"/>
            <a:ext cx="6820889" cy="1315461"/>
          </a:xfrm>
        </p:spPr>
        <p:txBody>
          <a:bodyPr>
            <a:normAutofit/>
          </a:bodyPr>
          <a:lstStyle>
            <a:lvl1pPr algn="r">
              <a:buFontTx/>
              <a:buNone/>
              <a:defRPr sz="2133">
                <a:solidFill>
                  <a:schemeClr val="bg1"/>
                </a:solidFill>
                <a:latin typeface="Gilroy Medium" panose="00000600000000000000" pitchFamily="50" charset="0"/>
              </a:defRPr>
            </a:lvl1pPr>
            <a:lvl2pPr>
              <a:buFontTx/>
              <a:buNone/>
              <a:defRPr sz="1600">
                <a:solidFill>
                  <a:schemeClr val="bg1"/>
                </a:solidFill>
                <a:latin typeface="Gilroy Medium" panose="00000600000000000000" pitchFamily="50" charset="0"/>
              </a:defRPr>
            </a:lvl2pPr>
            <a:lvl3pPr>
              <a:buFontTx/>
              <a:buNone/>
              <a:defRPr sz="1467">
                <a:solidFill>
                  <a:schemeClr val="bg1"/>
                </a:solidFill>
                <a:latin typeface="Gilroy Medium" panose="00000600000000000000" pitchFamily="50" charset="0"/>
              </a:defRPr>
            </a:lvl3pPr>
            <a:lvl4pPr>
              <a:buFontTx/>
              <a:buNone/>
              <a:defRPr sz="1400">
                <a:solidFill>
                  <a:schemeClr val="bg1"/>
                </a:solidFill>
                <a:latin typeface="Gilroy Medium" panose="00000600000000000000" pitchFamily="50" charset="0"/>
              </a:defRPr>
            </a:lvl4pPr>
            <a:lvl5pPr>
              <a:buFontTx/>
              <a:buNone/>
              <a:defRPr sz="1400">
                <a:solidFill>
                  <a:schemeClr val="bg1"/>
                </a:solidFill>
                <a:latin typeface="Gilroy Medium" panose="00000600000000000000" pitchFamily="50" charset="0"/>
              </a:defRPr>
            </a:lvl5pPr>
          </a:lstStyle>
          <a:p>
            <a:pPr lvl="0"/>
            <a:r>
              <a:rPr lang="en-US" dirty="0"/>
              <a:t>Click to edit Master text styles</a:t>
            </a:r>
          </a:p>
        </p:txBody>
      </p:sp>
      <p:pic>
        <p:nvPicPr>
          <p:cNvPr id="8" name="Picture 7" descr="Logo&#10;&#10;Description automatically generated">
            <a:extLst>
              <a:ext uri="{FF2B5EF4-FFF2-40B4-BE49-F238E27FC236}">
                <a16:creationId xmlns:a16="http://schemas.microsoft.com/office/drawing/2014/main" id="{F32AAEF6-4620-454C-B773-CCBDB2905D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59047" y="5636292"/>
            <a:ext cx="1908381" cy="612000"/>
          </a:xfrm>
          <a:prstGeom prst="rect">
            <a:avLst/>
          </a:prstGeom>
        </p:spPr>
      </p:pic>
      <p:sp>
        <p:nvSpPr>
          <p:cNvPr id="9" name="Rectangle 8">
            <a:extLst>
              <a:ext uri="{FF2B5EF4-FFF2-40B4-BE49-F238E27FC236}">
                <a16:creationId xmlns:a16="http://schemas.microsoft.com/office/drawing/2014/main" id="{6048677D-26F9-4AC3-A83E-7E51F9B40195}"/>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P3</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821820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447">
          <p15:clr>
            <a:srgbClr val="FBAE40"/>
          </p15:clr>
        </p15:guide>
        <p15:guide id="4" orient="horz" pos="2553">
          <p15:clr>
            <a:srgbClr val="FBAE40"/>
          </p15:clr>
        </p15:guide>
        <p15:guide id="5" pos="695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54">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B74DBF3-7415-40A0-84F7-B858FFBE855B}"/>
              </a:ext>
            </a:extLst>
          </p:cNvPr>
          <p:cNvSpPr>
            <a:spLocks noGrp="1"/>
          </p:cNvSpPr>
          <p:nvPr>
            <p:ph type="pic" sz="quarter" idx="22"/>
          </p:nvPr>
        </p:nvSpPr>
        <p:spPr>
          <a:xfrm>
            <a:off x="4522788" y="609600"/>
            <a:ext cx="6831012" cy="5454650"/>
          </a:xfrm>
          <a:custGeom>
            <a:avLst/>
            <a:gdLst>
              <a:gd name="connsiteX0" fmla="*/ 2086818 w 6831012"/>
              <a:gd name="connsiteY0" fmla="*/ 0 h 5454650"/>
              <a:gd name="connsiteX1" fmla="*/ 6831012 w 6831012"/>
              <a:gd name="connsiteY1" fmla="*/ 0 h 5454650"/>
              <a:gd name="connsiteX2" fmla="*/ 6831012 w 6831012"/>
              <a:gd name="connsiteY2" fmla="*/ 4258834 h 5454650"/>
              <a:gd name="connsiteX3" fmla="*/ 4759798 w 6831012"/>
              <a:gd name="connsiteY3" fmla="*/ 5454650 h 5454650"/>
              <a:gd name="connsiteX4" fmla="*/ 0 w 6831012"/>
              <a:gd name="connsiteY4" fmla="*/ 5454650 h 5454650"/>
              <a:gd name="connsiteX5" fmla="*/ 0 w 6831012"/>
              <a:gd name="connsiteY5" fmla="*/ 1204825 h 545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012" h="5454650">
                <a:moveTo>
                  <a:pt x="2086818" y="0"/>
                </a:moveTo>
                <a:lnTo>
                  <a:pt x="6831012" y="0"/>
                </a:lnTo>
                <a:lnTo>
                  <a:pt x="6831012" y="4258834"/>
                </a:lnTo>
                <a:lnTo>
                  <a:pt x="4759798" y="5454650"/>
                </a:lnTo>
                <a:lnTo>
                  <a:pt x="0" y="5454650"/>
                </a:lnTo>
                <a:lnTo>
                  <a:pt x="0" y="1204825"/>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2"/>
                </a:solidFill>
              </a:defRPr>
            </a:lvl1pPr>
          </a:lstStyle>
          <a:p>
            <a:r>
              <a:rPr lang="en-US"/>
              <a:t>Click to edit Master title style</a:t>
            </a:r>
            <a:endParaRPr lang="en-GB" dirty="0"/>
          </a:p>
        </p:txBody>
      </p:sp>
      <p:sp>
        <p:nvSpPr>
          <p:cNvPr id="6" name="Text Placeholder 3">
            <a:extLst>
              <a:ext uri="{FF2B5EF4-FFF2-40B4-BE49-F238E27FC236}">
                <a16:creationId xmlns:a16="http://schemas.microsoft.com/office/drawing/2014/main" id="{0F97C52F-CA80-4091-99D9-69FE141F21EF}"/>
              </a:ext>
            </a:extLst>
          </p:cNvPr>
          <p:cNvSpPr>
            <a:spLocks noGrp="1"/>
          </p:cNvSpPr>
          <p:nvPr>
            <p:ph type="body" sz="quarter" idx="14"/>
          </p:nvPr>
        </p:nvSpPr>
        <p:spPr>
          <a:xfrm>
            <a:off x="837671" y="3589859"/>
            <a:ext cx="3191404" cy="2556941"/>
          </a:xfrm>
        </p:spPr>
        <p:txBody>
          <a:bodyPr>
            <a:noAutofit/>
          </a:bodyPr>
          <a:lstStyle>
            <a:lvl1pPr>
              <a:defRPr sz="2000">
                <a:solidFill>
                  <a:schemeClr val="bg2"/>
                </a:solidFill>
              </a:defRPr>
            </a:lvl1pPr>
            <a:lvl2pPr>
              <a:buFontTx/>
              <a:buBlip>
                <a:blip r:embed="rId2"/>
              </a:buBlip>
              <a:defRPr sz="2000">
                <a:solidFill>
                  <a:schemeClr val="bg2"/>
                </a:solidFill>
              </a:defRPr>
            </a:lvl2pPr>
            <a:lvl3pPr>
              <a:buFontTx/>
              <a:buBlip>
                <a:blip r:embed="rId3"/>
              </a:buBlip>
              <a:defRPr sz="1800">
                <a:solidFill>
                  <a:schemeClr val="bg2"/>
                </a:solidFill>
              </a:defRPr>
            </a:lvl3pPr>
            <a:lvl4pPr>
              <a:buFontTx/>
              <a:buBlip>
                <a:blip r:embed="rId4"/>
              </a:buBlip>
              <a:defRPr sz="1400">
                <a:solidFill>
                  <a:schemeClr val="bg2"/>
                </a:solidFill>
              </a:defRPr>
            </a:lvl4pPr>
            <a:lvl5pPr>
              <a:buFontTx/>
              <a:buBlip>
                <a:blip r:embed="rId5"/>
              </a:buBlip>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Shape&#10;&#10;Description automatically generated with medium confidence">
            <a:extLst>
              <a:ext uri="{FF2B5EF4-FFF2-40B4-BE49-F238E27FC236}">
                <a16:creationId xmlns:a16="http://schemas.microsoft.com/office/drawing/2014/main" id="{5712544E-D31A-4A6A-8918-691064B64BB8}"/>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Rectangle 12">
            <a:extLst>
              <a:ext uri="{FF2B5EF4-FFF2-40B4-BE49-F238E27FC236}">
                <a16:creationId xmlns:a16="http://schemas.microsoft.com/office/drawing/2014/main" id="{B6A5CE7D-F6FA-42DB-A734-7E752D043D03}"/>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8" name="Footer Placeholder 4">
            <a:extLst>
              <a:ext uri="{FF2B5EF4-FFF2-40B4-BE49-F238E27FC236}">
                <a16:creationId xmlns:a16="http://schemas.microsoft.com/office/drawing/2014/main" id="{D807668B-15EB-4DA3-A1CB-7B58BB19AA01}"/>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0" name="Footer Placeholder 4">
            <a:extLst>
              <a:ext uri="{FF2B5EF4-FFF2-40B4-BE49-F238E27FC236}">
                <a16:creationId xmlns:a16="http://schemas.microsoft.com/office/drawing/2014/main" id="{F7F40165-1621-4902-8838-4C1F5C81F288}"/>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2" name="Text Placeholder 3">
            <a:extLst>
              <a:ext uri="{FF2B5EF4-FFF2-40B4-BE49-F238E27FC236}">
                <a16:creationId xmlns:a16="http://schemas.microsoft.com/office/drawing/2014/main" id="{EE8EA5ED-DC08-4CD3-B7AF-307FC147CB83}"/>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1" name="Rectangle 10">
            <a:extLst>
              <a:ext uri="{FF2B5EF4-FFF2-40B4-BE49-F238E27FC236}">
                <a16:creationId xmlns:a16="http://schemas.microsoft.com/office/drawing/2014/main" id="{46832ECB-4391-4E6E-BED5-4F2B9E8284FC}"/>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P54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878751152"/>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55">
    <p:bg>
      <p:bgPr>
        <a:solidFill>
          <a:schemeClr val="tx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B74DBF3-7415-40A0-84F7-B858FFBE855B}"/>
              </a:ext>
            </a:extLst>
          </p:cNvPr>
          <p:cNvSpPr>
            <a:spLocks noGrp="1"/>
          </p:cNvSpPr>
          <p:nvPr>
            <p:ph type="pic" sz="quarter" idx="22"/>
          </p:nvPr>
        </p:nvSpPr>
        <p:spPr>
          <a:xfrm>
            <a:off x="4522788" y="609600"/>
            <a:ext cx="6831012" cy="5454650"/>
          </a:xfrm>
          <a:custGeom>
            <a:avLst/>
            <a:gdLst>
              <a:gd name="connsiteX0" fmla="*/ 2086818 w 6831012"/>
              <a:gd name="connsiteY0" fmla="*/ 0 h 5454650"/>
              <a:gd name="connsiteX1" fmla="*/ 6831012 w 6831012"/>
              <a:gd name="connsiteY1" fmla="*/ 0 h 5454650"/>
              <a:gd name="connsiteX2" fmla="*/ 6831012 w 6831012"/>
              <a:gd name="connsiteY2" fmla="*/ 4258834 h 5454650"/>
              <a:gd name="connsiteX3" fmla="*/ 4759798 w 6831012"/>
              <a:gd name="connsiteY3" fmla="*/ 5454650 h 5454650"/>
              <a:gd name="connsiteX4" fmla="*/ 0 w 6831012"/>
              <a:gd name="connsiteY4" fmla="*/ 5454650 h 5454650"/>
              <a:gd name="connsiteX5" fmla="*/ 0 w 6831012"/>
              <a:gd name="connsiteY5" fmla="*/ 1204825 h 545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012" h="5454650">
                <a:moveTo>
                  <a:pt x="2086818" y="0"/>
                </a:moveTo>
                <a:lnTo>
                  <a:pt x="6831012" y="0"/>
                </a:lnTo>
                <a:lnTo>
                  <a:pt x="6831012" y="4258834"/>
                </a:lnTo>
                <a:lnTo>
                  <a:pt x="4759798" y="5454650"/>
                </a:lnTo>
                <a:lnTo>
                  <a:pt x="0" y="5454650"/>
                </a:lnTo>
                <a:lnTo>
                  <a:pt x="0" y="1204825"/>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2"/>
                </a:solidFill>
              </a:defRPr>
            </a:lvl1p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173F0BC8-FEB8-4B47-B7E2-ED9EBED6F951}"/>
              </a:ext>
            </a:extLst>
          </p:cNvPr>
          <p:cNvSpPr>
            <a:spLocks noGrp="1"/>
          </p:cNvSpPr>
          <p:nvPr>
            <p:ph type="body" sz="quarter" idx="14"/>
          </p:nvPr>
        </p:nvSpPr>
        <p:spPr>
          <a:xfrm>
            <a:off x="837671" y="3589859"/>
            <a:ext cx="3191404" cy="2556941"/>
          </a:xfrm>
        </p:spPr>
        <p:txBody>
          <a:bodyPr>
            <a:noAutofit/>
          </a:bodyPr>
          <a:lstStyle>
            <a:lvl1pPr>
              <a:defRPr sz="2000">
                <a:solidFill>
                  <a:schemeClr val="bg2"/>
                </a:solidFill>
              </a:defRPr>
            </a:lvl1pPr>
            <a:lvl2pPr>
              <a:buFontTx/>
              <a:buBlip>
                <a:blip r:embed="rId2"/>
              </a:buBlip>
              <a:defRPr sz="2000">
                <a:solidFill>
                  <a:schemeClr val="bg2"/>
                </a:solidFill>
              </a:defRPr>
            </a:lvl2pPr>
            <a:lvl3pPr>
              <a:buFontTx/>
              <a:buBlip>
                <a:blip r:embed="rId3"/>
              </a:buBlip>
              <a:defRPr sz="1800">
                <a:solidFill>
                  <a:schemeClr val="bg2"/>
                </a:solidFill>
              </a:defRPr>
            </a:lvl3pPr>
            <a:lvl4pPr>
              <a:buFontTx/>
              <a:buBlip>
                <a:blip r:embed="rId4"/>
              </a:buBlip>
              <a:defRPr sz="1400">
                <a:solidFill>
                  <a:schemeClr val="bg2"/>
                </a:solidFill>
              </a:defRPr>
            </a:lvl4pPr>
            <a:lvl5pPr>
              <a:buFontTx/>
              <a:buBlip>
                <a:blip r:embed="rId5"/>
              </a:buBlip>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Shape&#10;&#10;Description automatically generated with medium confidence">
            <a:extLst>
              <a:ext uri="{FF2B5EF4-FFF2-40B4-BE49-F238E27FC236}">
                <a16:creationId xmlns:a16="http://schemas.microsoft.com/office/drawing/2014/main" id="{C89CBF71-25B3-417D-8264-0D0946857B0B}"/>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1" name="Rectangle 10">
            <a:extLst>
              <a:ext uri="{FF2B5EF4-FFF2-40B4-BE49-F238E27FC236}">
                <a16:creationId xmlns:a16="http://schemas.microsoft.com/office/drawing/2014/main" id="{FFEC2706-176D-4BEF-B111-AC06FCC45BC4}"/>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8" name="Footer Placeholder 4">
            <a:extLst>
              <a:ext uri="{FF2B5EF4-FFF2-40B4-BE49-F238E27FC236}">
                <a16:creationId xmlns:a16="http://schemas.microsoft.com/office/drawing/2014/main" id="{E2FA0F98-A178-4D09-862D-9AAD3DE8DF9A}"/>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0" name="Footer Placeholder 4">
            <a:extLst>
              <a:ext uri="{FF2B5EF4-FFF2-40B4-BE49-F238E27FC236}">
                <a16:creationId xmlns:a16="http://schemas.microsoft.com/office/drawing/2014/main" id="{E1B1B1FA-92E5-4FBF-83AF-85C9F9B85F68}"/>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2" name="Text Placeholder 3">
            <a:extLst>
              <a:ext uri="{FF2B5EF4-FFF2-40B4-BE49-F238E27FC236}">
                <a16:creationId xmlns:a16="http://schemas.microsoft.com/office/drawing/2014/main" id="{B754539E-0D2D-4688-8097-A49746B9F187}"/>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3" name="Rectangle 12">
            <a:extLst>
              <a:ext uri="{FF2B5EF4-FFF2-40B4-BE49-F238E27FC236}">
                <a16:creationId xmlns:a16="http://schemas.microsoft.com/office/drawing/2014/main" id="{B33BC3DB-045C-46A7-AEC2-5B4941FE2AA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P55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495832522"/>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56">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FB330FB-5ADC-4189-B408-47CEE22AB7C7}"/>
              </a:ext>
            </a:extLst>
          </p:cNvPr>
          <p:cNvSpPr>
            <a:spLocks noGrp="1"/>
          </p:cNvSpPr>
          <p:nvPr>
            <p:ph type="subTitle" idx="10"/>
          </p:nvPr>
        </p:nvSpPr>
        <p:spPr>
          <a:xfrm>
            <a:off x="838200" y="1550427"/>
            <a:ext cx="10202400" cy="550863"/>
          </a:xfrm>
        </p:spPr>
        <p:txBody>
          <a:bodyPr>
            <a:normAutofit/>
          </a:bodyPr>
          <a:lstStyle>
            <a:lvl1pPr marL="0" indent="0" algn="l">
              <a:buNone/>
              <a:defRPr sz="3000" b="1">
                <a:solidFill>
                  <a:srgbClr val="373A36"/>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itle 5">
            <a:extLst>
              <a:ext uri="{FF2B5EF4-FFF2-40B4-BE49-F238E27FC236}">
                <a16:creationId xmlns:a16="http://schemas.microsoft.com/office/drawing/2014/main" id="{65421F5C-C964-4E9B-808F-A0672D29D378}"/>
              </a:ext>
            </a:extLst>
          </p:cNvPr>
          <p:cNvSpPr>
            <a:spLocks noGrp="1"/>
          </p:cNvSpPr>
          <p:nvPr>
            <p:ph type="title"/>
          </p:nvPr>
        </p:nvSpPr>
        <p:spPr>
          <a:xfrm>
            <a:off x="838200" y="608400"/>
            <a:ext cx="10202400" cy="922937"/>
          </a:xfrm>
        </p:spPr>
        <p:txBody>
          <a:bodyPr anchor="t" anchorCtr="0"/>
          <a:lstStyle/>
          <a:p>
            <a:r>
              <a:rPr lang="en-US"/>
              <a:t>Click to edit Master title style</a:t>
            </a:r>
            <a:endParaRPr lang="en-GB" dirty="0"/>
          </a:p>
        </p:txBody>
      </p:sp>
      <p:sp>
        <p:nvSpPr>
          <p:cNvPr id="10" name="Picture Placeholder 9">
            <a:extLst>
              <a:ext uri="{FF2B5EF4-FFF2-40B4-BE49-F238E27FC236}">
                <a16:creationId xmlns:a16="http://schemas.microsoft.com/office/drawing/2014/main" id="{E0E7426A-02C0-4F5F-AF86-6A4A9533D983}"/>
              </a:ext>
            </a:extLst>
          </p:cNvPr>
          <p:cNvSpPr>
            <a:spLocks noGrp="1"/>
          </p:cNvSpPr>
          <p:nvPr>
            <p:ph type="pic" sz="quarter" idx="12"/>
          </p:nvPr>
        </p:nvSpPr>
        <p:spPr>
          <a:xfrm>
            <a:off x="838200" y="2152800"/>
            <a:ext cx="5040000" cy="3417888"/>
          </a:xfrm>
          <a:custGeom>
            <a:avLst/>
            <a:gdLst>
              <a:gd name="connsiteX0" fmla="*/ 0 w 5040000"/>
              <a:gd name="connsiteY0" fmla="*/ 0 h 3417888"/>
              <a:gd name="connsiteX1" fmla="*/ 5040000 w 5040000"/>
              <a:gd name="connsiteY1" fmla="*/ 0 h 3417888"/>
              <a:gd name="connsiteX2" fmla="*/ 5040000 w 5040000"/>
              <a:gd name="connsiteY2" fmla="*/ 2850033 h 3417888"/>
              <a:gd name="connsiteX3" fmla="*/ 4056447 w 5040000"/>
              <a:gd name="connsiteY3" fmla="*/ 3417888 h 3417888"/>
              <a:gd name="connsiteX4" fmla="*/ 0 w 5040000"/>
              <a:gd name="connsiteY4" fmla="*/ 3417888 h 34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3417888">
                <a:moveTo>
                  <a:pt x="0" y="0"/>
                </a:moveTo>
                <a:lnTo>
                  <a:pt x="5040000" y="0"/>
                </a:lnTo>
                <a:lnTo>
                  <a:pt x="5040000" y="2850033"/>
                </a:lnTo>
                <a:lnTo>
                  <a:pt x="4056447" y="3417888"/>
                </a:lnTo>
                <a:lnTo>
                  <a:pt x="0" y="3417888"/>
                </a:lnTo>
                <a:close/>
              </a:path>
            </a:pathLst>
          </a:custGeom>
        </p:spPr>
        <p:txBody>
          <a:bodyPr wrap="square">
            <a:noAutofit/>
          </a:bodyPr>
          <a:lstStyle/>
          <a:p>
            <a:r>
              <a:rPr lang="en-US" dirty="0"/>
              <a:t>Click icon to add picture</a:t>
            </a:r>
            <a:endParaRPr lang="en-GB" dirty="0"/>
          </a:p>
        </p:txBody>
      </p:sp>
      <p:pic>
        <p:nvPicPr>
          <p:cNvPr id="11" name="Picture 10" descr="Shape&#10;&#10;Description automatically generated with medium confidence">
            <a:extLst>
              <a:ext uri="{FF2B5EF4-FFF2-40B4-BE49-F238E27FC236}">
                <a16:creationId xmlns:a16="http://schemas.microsoft.com/office/drawing/2014/main" id="{29E06915-F51D-4818-905F-0D9EB8FE113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5" name="Text Placeholder 3">
            <a:extLst>
              <a:ext uri="{FF2B5EF4-FFF2-40B4-BE49-F238E27FC236}">
                <a16:creationId xmlns:a16="http://schemas.microsoft.com/office/drawing/2014/main" id="{18FE845A-FAFB-4092-B94E-86515893D011}"/>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6" name="Text Placeholder 3">
            <a:extLst>
              <a:ext uri="{FF2B5EF4-FFF2-40B4-BE49-F238E27FC236}">
                <a16:creationId xmlns:a16="http://schemas.microsoft.com/office/drawing/2014/main" id="{A7963F21-D2D2-4082-A82A-F7FD2CEC3DF5}"/>
              </a:ext>
            </a:extLst>
          </p:cNvPr>
          <p:cNvSpPr>
            <a:spLocks noGrp="1"/>
          </p:cNvSpPr>
          <p:nvPr>
            <p:ph type="body" sz="quarter" idx="31"/>
          </p:nvPr>
        </p:nvSpPr>
        <p:spPr>
          <a:xfrm>
            <a:off x="6000600" y="2152800"/>
            <a:ext cx="5040598" cy="3417888"/>
          </a:xfrm>
        </p:spPr>
        <p:txBody>
          <a:bodyPr>
            <a:normAutofit/>
          </a:bodyPr>
          <a:lstStyle>
            <a:lvl1pPr>
              <a:defRPr sz="2800">
                <a:solidFill>
                  <a:srgbClr val="373A36"/>
                </a:solidFill>
              </a:defRPr>
            </a:lvl1pPr>
            <a:lvl2pPr marL="536575" indent="-344488">
              <a:defRPr sz="2800">
                <a:solidFill>
                  <a:srgbClr val="373A36"/>
                </a:solidFill>
              </a:defRPr>
            </a:lvl2pPr>
            <a:lvl3pPr marL="984250" indent="-431800">
              <a:defRPr sz="2200">
                <a:solidFill>
                  <a:srgbClr val="373A36"/>
                </a:solidFill>
              </a:defRPr>
            </a:lvl3pPr>
            <a:lvl4pPr marL="1433513" indent="-241300">
              <a:defRPr sz="1800">
                <a:solidFill>
                  <a:srgbClr val="373A36"/>
                </a:solidFill>
              </a:defRPr>
            </a:lvl4pPr>
            <a:lvl5pPr marL="1704975" indent="-327025">
              <a:defRPr sz="1600">
                <a:solidFill>
                  <a:srgbClr val="373A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Rectangle 16">
            <a:extLst>
              <a:ext uri="{FF2B5EF4-FFF2-40B4-BE49-F238E27FC236}">
                <a16:creationId xmlns:a16="http://schemas.microsoft.com/office/drawing/2014/main" id="{364F15A6-B181-4DD9-B90B-1C34BD88B092}"/>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P56</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559528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57">
    <p:bg>
      <p:bgPr>
        <a:solidFill>
          <a:schemeClr val="accent2"/>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FB330FB-5ADC-4189-B408-47CEE22AB7C7}"/>
              </a:ext>
            </a:extLst>
          </p:cNvPr>
          <p:cNvSpPr>
            <a:spLocks noGrp="1"/>
          </p:cNvSpPr>
          <p:nvPr>
            <p:ph type="subTitle" idx="10"/>
          </p:nvPr>
        </p:nvSpPr>
        <p:spPr>
          <a:xfrm>
            <a:off x="838200" y="1550427"/>
            <a:ext cx="10202400" cy="550863"/>
          </a:xfrm>
        </p:spPr>
        <p:txBody>
          <a:bodyPr>
            <a:normAutofit/>
          </a:bodyPr>
          <a:lstStyle>
            <a:lvl1pPr marL="0" indent="0" algn="l">
              <a:buNone/>
              <a:defRPr sz="3000" b="1">
                <a:solidFill>
                  <a:schemeClr val="bg2"/>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itle 5">
            <a:extLst>
              <a:ext uri="{FF2B5EF4-FFF2-40B4-BE49-F238E27FC236}">
                <a16:creationId xmlns:a16="http://schemas.microsoft.com/office/drawing/2014/main" id="{65421F5C-C964-4E9B-808F-A0672D29D378}"/>
              </a:ext>
            </a:extLst>
          </p:cNvPr>
          <p:cNvSpPr>
            <a:spLocks noGrp="1"/>
          </p:cNvSpPr>
          <p:nvPr>
            <p:ph type="title"/>
          </p:nvPr>
        </p:nvSpPr>
        <p:spPr>
          <a:xfrm>
            <a:off x="838200" y="608400"/>
            <a:ext cx="10202400" cy="922937"/>
          </a:xfrm>
        </p:spPr>
        <p:txBody>
          <a:bodyPr anchor="t" anchorCtr="0"/>
          <a:lstStyle>
            <a:lvl1pPr>
              <a:defRPr>
                <a:solidFill>
                  <a:schemeClr val="bg2"/>
                </a:solidFill>
              </a:defRPr>
            </a:lvl1pPr>
          </a:lstStyle>
          <a:p>
            <a:r>
              <a:rPr lang="en-US"/>
              <a:t>Click to edit Master title style</a:t>
            </a:r>
            <a:endParaRPr lang="en-GB" dirty="0"/>
          </a:p>
        </p:txBody>
      </p:sp>
      <p:sp>
        <p:nvSpPr>
          <p:cNvPr id="10" name="Picture Placeholder 9">
            <a:extLst>
              <a:ext uri="{FF2B5EF4-FFF2-40B4-BE49-F238E27FC236}">
                <a16:creationId xmlns:a16="http://schemas.microsoft.com/office/drawing/2014/main" id="{E0E7426A-02C0-4F5F-AF86-6A4A9533D983}"/>
              </a:ext>
            </a:extLst>
          </p:cNvPr>
          <p:cNvSpPr>
            <a:spLocks noGrp="1"/>
          </p:cNvSpPr>
          <p:nvPr>
            <p:ph type="pic" sz="quarter" idx="12"/>
          </p:nvPr>
        </p:nvSpPr>
        <p:spPr>
          <a:xfrm>
            <a:off x="838200" y="2152800"/>
            <a:ext cx="5040000" cy="3417888"/>
          </a:xfrm>
          <a:custGeom>
            <a:avLst/>
            <a:gdLst>
              <a:gd name="connsiteX0" fmla="*/ 0 w 5040000"/>
              <a:gd name="connsiteY0" fmla="*/ 0 h 3417888"/>
              <a:gd name="connsiteX1" fmla="*/ 5040000 w 5040000"/>
              <a:gd name="connsiteY1" fmla="*/ 0 h 3417888"/>
              <a:gd name="connsiteX2" fmla="*/ 5040000 w 5040000"/>
              <a:gd name="connsiteY2" fmla="*/ 2850033 h 3417888"/>
              <a:gd name="connsiteX3" fmla="*/ 4056447 w 5040000"/>
              <a:gd name="connsiteY3" fmla="*/ 3417888 h 3417888"/>
              <a:gd name="connsiteX4" fmla="*/ 0 w 5040000"/>
              <a:gd name="connsiteY4" fmla="*/ 3417888 h 34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3417888">
                <a:moveTo>
                  <a:pt x="0" y="0"/>
                </a:moveTo>
                <a:lnTo>
                  <a:pt x="5040000" y="0"/>
                </a:lnTo>
                <a:lnTo>
                  <a:pt x="5040000" y="2850033"/>
                </a:lnTo>
                <a:lnTo>
                  <a:pt x="4056447" y="3417888"/>
                </a:lnTo>
                <a:lnTo>
                  <a:pt x="0" y="3417888"/>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11" name="Text Placeholder 7">
            <a:extLst>
              <a:ext uri="{FF2B5EF4-FFF2-40B4-BE49-F238E27FC236}">
                <a16:creationId xmlns:a16="http://schemas.microsoft.com/office/drawing/2014/main" id="{15A15FCC-25D2-4AF7-A8D2-6D4A3743286C}"/>
              </a:ext>
            </a:extLst>
          </p:cNvPr>
          <p:cNvSpPr>
            <a:spLocks noGrp="1"/>
          </p:cNvSpPr>
          <p:nvPr>
            <p:ph type="body" sz="quarter" idx="13"/>
          </p:nvPr>
        </p:nvSpPr>
        <p:spPr>
          <a:xfrm>
            <a:off x="6000600" y="2152800"/>
            <a:ext cx="5040000" cy="3418876"/>
          </a:xfrm>
        </p:spPr>
        <p:txBody>
          <a:bodyPr/>
          <a:lstStyle>
            <a:lvl1pPr>
              <a:defRPr>
                <a:solidFill>
                  <a:schemeClr val="bg2"/>
                </a:solidFill>
              </a:defRPr>
            </a:lvl1pPr>
            <a:lvl2pPr>
              <a:buFontTx/>
              <a:buBlip>
                <a:blip r:embed="rId2"/>
              </a:buBlip>
              <a:defRPr>
                <a:solidFill>
                  <a:schemeClr val="bg2"/>
                </a:solidFill>
              </a:defRPr>
            </a:lvl2pPr>
            <a:lvl3pPr>
              <a:buFontTx/>
              <a:buBlip>
                <a:blip r:embed="rId3"/>
              </a:buBlip>
              <a:defRPr>
                <a:solidFill>
                  <a:schemeClr val="bg2"/>
                </a:solidFill>
              </a:defRPr>
            </a:lvl3pPr>
            <a:lvl4pPr>
              <a:buFontTx/>
              <a:buBlip>
                <a:blip r:embed="rId4"/>
              </a:buBlip>
              <a:defRPr>
                <a:solidFill>
                  <a:schemeClr val="bg2"/>
                </a:solidFill>
              </a:defRPr>
            </a:lvl4pPr>
            <a:lvl5pPr>
              <a:buFontTx/>
              <a:buBlip>
                <a:blip r:embed="rId5"/>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descr="A picture containing graphical user interface&#10;&#10;Description automatically generated">
            <a:extLst>
              <a:ext uri="{FF2B5EF4-FFF2-40B4-BE49-F238E27FC236}">
                <a16:creationId xmlns:a16="http://schemas.microsoft.com/office/drawing/2014/main" id="{6802198C-A8AF-4396-9E7D-1B56339C24D1}"/>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5" name="Rectangle 14">
            <a:extLst>
              <a:ext uri="{FF2B5EF4-FFF2-40B4-BE49-F238E27FC236}">
                <a16:creationId xmlns:a16="http://schemas.microsoft.com/office/drawing/2014/main" id="{4F4132A1-EC73-42D4-9DDE-024BB41035DE}"/>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3" name="Footer Placeholder 4">
            <a:extLst>
              <a:ext uri="{FF2B5EF4-FFF2-40B4-BE49-F238E27FC236}">
                <a16:creationId xmlns:a16="http://schemas.microsoft.com/office/drawing/2014/main" id="{287D5E1B-1D20-4ABB-A390-E3891E11590F}"/>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4" name="Footer Placeholder 4">
            <a:extLst>
              <a:ext uri="{FF2B5EF4-FFF2-40B4-BE49-F238E27FC236}">
                <a16:creationId xmlns:a16="http://schemas.microsoft.com/office/drawing/2014/main" id="{D450327E-800C-4756-9EEE-5DE25CFB5F1A}"/>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6" name="Text Placeholder 3">
            <a:extLst>
              <a:ext uri="{FF2B5EF4-FFF2-40B4-BE49-F238E27FC236}">
                <a16:creationId xmlns:a16="http://schemas.microsoft.com/office/drawing/2014/main" id="{2487C6EC-BB55-4818-8024-242627899452}"/>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B7772EDF-6C00-4AE9-AFB6-4FBD07D2883F}"/>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P57</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9074298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58">
    <p:bg>
      <p:bgPr>
        <a:solidFill>
          <a:schemeClr val="accent1"/>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FB330FB-5ADC-4189-B408-47CEE22AB7C7}"/>
              </a:ext>
            </a:extLst>
          </p:cNvPr>
          <p:cNvSpPr>
            <a:spLocks noGrp="1"/>
          </p:cNvSpPr>
          <p:nvPr>
            <p:ph type="subTitle" idx="10"/>
          </p:nvPr>
        </p:nvSpPr>
        <p:spPr>
          <a:xfrm>
            <a:off x="838200" y="1550427"/>
            <a:ext cx="10202400" cy="550863"/>
          </a:xfrm>
        </p:spPr>
        <p:txBody>
          <a:bodyPr>
            <a:normAutofit/>
          </a:bodyPr>
          <a:lstStyle>
            <a:lvl1pPr marL="0" indent="0" algn="l">
              <a:buNone/>
              <a:defRPr sz="3000" b="1">
                <a:solidFill>
                  <a:schemeClr val="bg2"/>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itle 5">
            <a:extLst>
              <a:ext uri="{FF2B5EF4-FFF2-40B4-BE49-F238E27FC236}">
                <a16:creationId xmlns:a16="http://schemas.microsoft.com/office/drawing/2014/main" id="{65421F5C-C964-4E9B-808F-A0672D29D378}"/>
              </a:ext>
            </a:extLst>
          </p:cNvPr>
          <p:cNvSpPr>
            <a:spLocks noGrp="1"/>
          </p:cNvSpPr>
          <p:nvPr>
            <p:ph type="title"/>
          </p:nvPr>
        </p:nvSpPr>
        <p:spPr>
          <a:xfrm>
            <a:off x="838200" y="608400"/>
            <a:ext cx="10202400" cy="922937"/>
          </a:xfrm>
        </p:spPr>
        <p:txBody>
          <a:bodyPr anchor="t" anchorCtr="0"/>
          <a:lstStyle>
            <a:lvl1pPr>
              <a:defRPr>
                <a:solidFill>
                  <a:schemeClr val="bg2"/>
                </a:solidFill>
              </a:defRPr>
            </a:lvl1pPr>
          </a:lstStyle>
          <a:p>
            <a:r>
              <a:rPr lang="en-US"/>
              <a:t>Click to edit Master title style</a:t>
            </a:r>
            <a:endParaRPr lang="en-GB" dirty="0"/>
          </a:p>
        </p:txBody>
      </p:sp>
      <p:sp>
        <p:nvSpPr>
          <p:cNvPr id="10" name="Picture Placeholder 9">
            <a:extLst>
              <a:ext uri="{FF2B5EF4-FFF2-40B4-BE49-F238E27FC236}">
                <a16:creationId xmlns:a16="http://schemas.microsoft.com/office/drawing/2014/main" id="{E0E7426A-02C0-4F5F-AF86-6A4A9533D983}"/>
              </a:ext>
            </a:extLst>
          </p:cNvPr>
          <p:cNvSpPr>
            <a:spLocks noGrp="1"/>
          </p:cNvSpPr>
          <p:nvPr>
            <p:ph type="pic" sz="quarter" idx="12"/>
          </p:nvPr>
        </p:nvSpPr>
        <p:spPr>
          <a:xfrm>
            <a:off x="838200" y="2152800"/>
            <a:ext cx="5040000" cy="3417888"/>
          </a:xfrm>
          <a:custGeom>
            <a:avLst/>
            <a:gdLst>
              <a:gd name="connsiteX0" fmla="*/ 0 w 5040000"/>
              <a:gd name="connsiteY0" fmla="*/ 0 h 3417888"/>
              <a:gd name="connsiteX1" fmla="*/ 5040000 w 5040000"/>
              <a:gd name="connsiteY1" fmla="*/ 0 h 3417888"/>
              <a:gd name="connsiteX2" fmla="*/ 5040000 w 5040000"/>
              <a:gd name="connsiteY2" fmla="*/ 2850033 h 3417888"/>
              <a:gd name="connsiteX3" fmla="*/ 4056447 w 5040000"/>
              <a:gd name="connsiteY3" fmla="*/ 3417888 h 3417888"/>
              <a:gd name="connsiteX4" fmla="*/ 0 w 5040000"/>
              <a:gd name="connsiteY4" fmla="*/ 3417888 h 34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3417888">
                <a:moveTo>
                  <a:pt x="0" y="0"/>
                </a:moveTo>
                <a:lnTo>
                  <a:pt x="5040000" y="0"/>
                </a:lnTo>
                <a:lnTo>
                  <a:pt x="5040000" y="2850033"/>
                </a:lnTo>
                <a:lnTo>
                  <a:pt x="4056447" y="3417888"/>
                </a:lnTo>
                <a:lnTo>
                  <a:pt x="0" y="3417888"/>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11" name="Text Placeholder 7">
            <a:extLst>
              <a:ext uri="{FF2B5EF4-FFF2-40B4-BE49-F238E27FC236}">
                <a16:creationId xmlns:a16="http://schemas.microsoft.com/office/drawing/2014/main" id="{5D962DC0-A3BA-421D-8BBF-D25756C0091B}"/>
              </a:ext>
            </a:extLst>
          </p:cNvPr>
          <p:cNvSpPr>
            <a:spLocks noGrp="1"/>
          </p:cNvSpPr>
          <p:nvPr>
            <p:ph type="body" sz="quarter" idx="13"/>
          </p:nvPr>
        </p:nvSpPr>
        <p:spPr>
          <a:xfrm>
            <a:off x="6000599" y="2152800"/>
            <a:ext cx="5040001" cy="3418876"/>
          </a:xfrm>
        </p:spPr>
        <p:txBody>
          <a:bodyPr/>
          <a:lstStyle>
            <a:lvl1pPr>
              <a:defRPr>
                <a:solidFill>
                  <a:schemeClr val="bg2"/>
                </a:solidFill>
              </a:defRPr>
            </a:lvl1pPr>
            <a:lvl2pPr>
              <a:defRPr>
                <a:solidFill>
                  <a:schemeClr val="bg2"/>
                </a:solidFill>
              </a:defRPr>
            </a:lvl2pPr>
            <a:lvl3pPr>
              <a:defRPr>
                <a:solidFill>
                  <a:schemeClr val="bg2"/>
                </a:solidFill>
              </a:defRPr>
            </a:lvl3pPr>
            <a:lvl4pPr>
              <a:buFontTx/>
              <a:buBlip>
                <a:blip r:embed="rId2"/>
              </a:buBlip>
              <a:defRPr>
                <a:solidFill>
                  <a:schemeClr val="bg2"/>
                </a:solidFill>
              </a:defRPr>
            </a:lvl4pPr>
            <a:lvl5pPr>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descr="Shape&#10;&#10;Description automatically generated with medium confidence">
            <a:extLst>
              <a:ext uri="{FF2B5EF4-FFF2-40B4-BE49-F238E27FC236}">
                <a16:creationId xmlns:a16="http://schemas.microsoft.com/office/drawing/2014/main" id="{E41DA998-BB7C-4E31-8AF1-ECB5AEB33E6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5" name="Rectangle 14">
            <a:extLst>
              <a:ext uri="{FF2B5EF4-FFF2-40B4-BE49-F238E27FC236}">
                <a16:creationId xmlns:a16="http://schemas.microsoft.com/office/drawing/2014/main" id="{B58EB3FF-9BD5-4EAB-ADB0-F78487BFCCC6}"/>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3" name="Footer Placeholder 4">
            <a:extLst>
              <a:ext uri="{FF2B5EF4-FFF2-40B4-BE49-F238E27FC236}">
                <a16:creationId xmlns:a16="http://schemas.microsoft.com/office/drawing/2014/main" id="{245AA4CA-49B8-4737-8E7E-FC2B19F684F3}"/>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4" name="Footer Placeholder 4">
            <a:extLst>
              <a:ext uri="{FF2B5EF4-FFF2-40B4-BE49-F238E27FC236}">
                <a16:creationId xmlns:a16="http://schemas.microsoft.com/office/drawing/2014/main" id="{43B4CDA7-8DE8-498B-A51E-7EADD385D036}"/>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6" name="Text Placeholder 3">
            <a:extLst>
              <a:ext uri="{FF2B5EF4-FFF2-40B4-BE49-F238E27FC236}">
                <a16:creationId xmlns:a16="http://schemas.microsoft.com/office/drawing/2014/main" id="{92A8AED1-D249-47F5-B862-BDB79118D0C2}"/>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509256FC-FBBE-4381-8DB5-901455D2A5E4}"/>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P58</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3462864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59">
    <p:bg>
      <p:bgPr>
        <a:solidFill>
          <a:schemeClr val="tx2"/>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FB330FB-5ADC-4189-B408-47CEE22AB7C7}"/>
              </a:ext>
            </a:extLst>
          </p:cNvPr>
          <p:cNvSpPr>
            <a:spLocks noGrp="1"/>
          </p:cNvSpPr>
          <p:nvPr>
            <p:ph type="subTitle" idx="10"/>
          </p:nvPr>
        </p:nvSpPr>
        <p:spPr>
          <a:xfrm>
            <a:off x="838200" y="1550427"/>
            <a:ext cx="10202400" cy="550863"/>
          </a:xfrm>
        </p:spPr>
        <p:txBody>
          <a:bodyPr>
            <a:normAutofit/>
          </a:bodyPr>
          <a:lstStyle>
            <a:lvl1pPr marL="0" indent="0" algn="l">
              <a:buNone/>
              <a:defRPr sz="3000" b="1">
                <a:solidFill>
                  <a:schemeClr val="bg2"/>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itle 5">
            <a:extLst>
              <a:ext uri="{FF2B5EF4-FFF2-40B4-BE49-F238E27FC236}">
                <a16:creationId xmlns:a16="http://schemas.microsoft.com/office/drawing/2014/main" id="{65421F5C-C964-4E9B-808F-A0672D29D378}"/>
              </a:ext>
            </a:extLst>
          </p:cNvPr>
          <p:cNvSpPr>
            <a:spLocks noGrp="1"/>
          </p:cNvSpPr>
          <p:nvPr>
            <p:ph type="title"/>
          </p:nvPr>
        </p:nvSpPr>
        <p:spPr>
          <a:xfrm>
            <a:off x="838200" y="608400"/>
            <a:ext cx="10202400" cy="922937"/>
          </a:xfrm>
        </p:spPr>
        <p:txBody>
          <a:bodyPr anchor="t" anchorCtr="0"/>
          <a:lstStyle>
            <a:lvl1pPr>
              <a:defRPr>
                <a:solidFill>
                  <a:schemeClr val="bg2"/>
                </a:solidFill>
              </a:defRPr>
            </a:lvl1pPr>
          </a:lstStyle>
          <a:p>
            <a:r>
              <a:rPr lang="en-US"/>
              <a:t>Click to edit Master title style</a:t>
            </a:r>
            <a:endParaRPr lang="en-GB" dirty="0"/>
          </a:p>
        </p:txBody>
      </p:sp>
      <p:sp>
        <p:nvSpPr>
          <p:cNvPr id="10" name="Picture Placeholder 9">
            <a:extLst>
              <a:ext uri="{FF2B5EF4-FFF2-40B4-BE49-F238E27FC236}">
                <a16:creationId xmlns:a16="http://schemas.microsoft.com/office/drawing/2014/main" id="{E0E7426A-02C0-4F5F-AF86-6A4A9533D983}"/>
              </a:ext>
            </a:extLst>
          </p:cNvPr>
          <p:cNvSpPr>
            <a:spLocks noGrp="1"/>
          </p:cNvSpPr>
          <p:nvPr>
            <p:ph type="pic" sz="quarter" idx="12"/>
          </p:nvPr>
        </p:nvSpPr>
        <p:spPr>
          <a:xfrm>
            <a:off x="838200" y="2152800"/>
            <a:ext cx="5040000" cy="3417888"/>
          </a:xfrm>
          <a:custGeom>
            <a:avLst/>
            <a:gdLst>
              <a:gd name="connsiteX0" fmla="*/ 0 w 5040000"/>
              <a:gd name="connsiteY0" fmla="*/ 0 h 3417888"/>
              <a:gd name="connsiteX1" fmla="*/ 5040000 w 5040000"/>
              <a:gd name="connsiteY1" fmla="*/ 0 h 3417888"/>
              <a:gd name="connsiteX2" fmla="*/ 5040000 w 5040000"/>
              <a:gd name="connsiteY2" fmla="*/ 2850033 h 3417888"/>
              <a:gd name="connsiteX3" fmla="*/ 4056447 w 5040000"/>
              <a:gd name="connsiteY3" fmla="*/ 3417888 h 3417888"/>
              <a:gd name="connsiteX4" fmla="*/ 0 w 5040000"/>
              <a:gd name="connsiteY4" fmla="*/ 3417888 h 34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3417888">
                <a:moveTo>
                  <a:pt x="0" y="0"/>
                </a:moveTo>
                <a:lnTo>
                  <a:pt x="5040000" y="0"/>
                </a:lnTo>
                <a:lnTo>
                  <a:pt x="5040000" y="2850033"/>
                </a:lnTo>
                <a:lnTo>
                  <a:pt x="4056447" y="3417888"/>
                </a:lnTo>
                <a:lnTo>
                  <a:pt x="0" y="3417888"/>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11" name="Text Placeholder 7">
            <a:extLst>
              <a:ext uri="{FF2B5EF4-FFF2-40B4-BE49-F238E27FC236}">
                <a16:creationId xmlns:a16="http://schemas.microsoft.com/office/drawing/2014/main" id="{5D962DC0-A3BA-421D-8BBF-D25756C0091B}"/>
              </a:ext>
            </a:extLst>
          </p:cNvPr>
          <p:cNvSpPr>
            <a:spLocks noGrp="1"/>
          </p:cNvSpPr>
          <p:nvPr>
            <p:ph type="body" sz="quarter" idx="13"/>
          </p:nvPr>
        </p:nvSpPr>
        <p:spPr>
          <a:xfrm>
            <a:off x="6000599" y="2152800"/>
            <a:ext cx="5040001" cy="3418876"/>
          </a:xfrm>
        </p:spPr>
        <p:txBody>
          <a:bodyPr/>
          <a:lstStyle>
            <a:lvl1pPr>
              <a:defRPr>
                <a:solidFill>
                  <a:schemeClr val="bg2"/>
                </a:solidFill>
              </a:defRPr>
            </a:lvl1pPr>
            <a:lvl2pPr>
              <a:defRPr>
                <a:solidFill>
                  <a:schemeClr val="bg2"/>
                </a:solidFill>
              </a:defRPr>
            </a:lvl2pPr>
            <a:lvl3pPr>
              <a:defRPr>
                <a:solidFill>
                  <a:schemeClr val="bg2"/>
                </a:solidFill>
              </a:defRPr>
            </a:lvl3pPr>
            <a:lvl4pPr>
              <a:buFontTx/>
              <a:buBlip>
                <a:blip r:embed="rId2"/>
              </a:buBlip>
              <a:defRPr>
                <a:solidFill>
                  <a:schemeClr val="bg2"/>
                </a:solidFill>
              </a:defRPr>
            </a:lvl4pPr>
            <a:lvl5pPr>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Shape&#10;&#10;Description automatically generated with medium confidence">
            <a:extLst>
              <a:ext uri="{FF2B5EF4-FFF2-40B4-BE49-F238E27FC236}">
                <a16:creationId xmlns:a16="http://schemas.microsoft.com/office/drawing/2014/main" id="{5AE5D1E0-849D-46BF-841F-ABECADF84D8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4" name="Rectangle 13">
            <a:extLst>
              <a:ext uri="{FF2B5EF4-FFF2-40B4-BE49-F238E27FC236}">
                <a16:creationId xmlns:a16="http://schemas.microsoft.com/office/drawing/2014/main" id="{00DD6F87-FFAF-4F59-8D0C-398DD077C867}"/>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2" name="Footer Placeholder 4">
            <a:extLst>
              <a:ext uri="{FF2B5EF4-FFF2-40B4-BE49-F238E27FC236}">
                <a16:creationId xmlns:a16="http://schemas.microsoft.com/office/drawing/2014/main" id="{37FC86FB-2063-40E5-AB58-80653186D3B5}"/>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3" name="Footer Placeholder 4">
            <a:extLst>
              <a:ext uri="{FF2B5EF4-FFF2-40B4-BE49-F238E27FC236}">
                <a16:creationId xmlns:a16="http://schemas.microsoft.com/office/drawing/2014/main" id="{BE16A0C0-1492-4A9B-A7B7-EA075E363672}"/>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5" name="Text Placeholder 3">
            <a:extLst>
              <a:ext uri="{FF2B5EF4-FFF2-40B4-BE49-F238E27FC236}">
                <a16:creationId xmlns:a16="http://schemas.microsoft.com/office/drawing/2014/main" id="{4FCB3335-5EED-48CF-A31B-C880F7CC2B7C}"/>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6" name="Rectangle 15">
            <a:extLst>
              <a:ext uri="{FF2B5EF4-FFF2-40B4-BE49-F238E27FC236}">
                <a16:creationId xmlns:a16="http://schemas.microsoft.com/office/drawing/2014/main" id="{6C6195C5-6007-4E7B-9B27-DA1F755E7112}"/>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P59</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4693226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60">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B655F6-A3F1-4312-A890-E71BFABF4062}"/>
              </a:ext>
            </a:extLst>
          </p:cNvPr>
          <p:cNvSpPr>
            <a:spLocks noGrp="1"/>
          </p:cNvSpPr>
          <p:nvPr>
            <p:ph type="title"/>
          </p:nvPr>
        </p:nvSpPr>
        <p:spPr>
          <a:xfrm>
            <a:off x="838800" y="608400"/>
            <a:ext cx="10202400" cy="921600"/>
          </a:xfrm>
        </p:spPr>
        <p:txBody>
          <a:bodyPr anchor="t" anchorCtr="0"/>
          <a:lstStyle>
            <a:lvl1pPr algn="l">
              <a:defRPr>
                <a:solidFill>
                  <a:srgbClr val="330072"/>
                </a:solidFill>
              </a:defRPr>
            </a:lvl1pPr>
          </a:lstStyle>
          <a:p>
            <a:r>
              <a:rPr lang="en-US"/>
              <a:t>Click to edit Master title style</a:t>
            </a:r>
            <a:endParaRPr lang="en-GB" dirty="0"/>
          </a:p>
        </p:txBody>
      </p:sp>
      <p:sp>
        <p:nvSpPr>
          <p:cNvPr id="12" name="Picture Placeholder 11">
            <a:extLst>
              <a:ext uri="{FF2B5EF4-FFF2-40B4-BE49-F238E27FC236}">
                <a16:creationId xmlns:a16="http://schemas.microsoft.com/office/drawing/2014/main" id="{50738456-ECD8-4D12-8613-B52B4B4B2362}"/>
              </a:ext>
            </a:extLst>
          </p:cNvPr>
          <p:cNvSpPr>
            <a:spLocks noGrp="1"/>
          </p:cNvSpPr>
          <p:nvPr>
            <p:ph type="pic" sz="quarter" idx="13"/>
          </p:nvPr>
        </p:nvSpPr>
        <p:spPr>
          <a:xfrm>
            <a:off x="6001663" y="2152800"/>
            <a:ext cx="5040000" cy="3417888"/>
          </a:xfrm>
          <a:custGeom>
            <a:avLst/>
            <a:gdLst>
              <a:gd name="connsiteX0" fmla="*/ 0 w 5040000"/>
              <a:gd name="connsiteY0" fmla="*/ 0 h 3417888"/>
              <a:gd name="connsiteX1" fmla="*/ 5040000 w 5040000"/>
              <a:gd name="connsiteY1" fmla="*/ 0 h 3417888"/>
              <a:gd name="connsiteX2" fmla="*/ 5040000 w 5040000"/>
              <a:gd name="connsiteY2" fmla="*/ 2850033 h 3417888"/>
              <a:gd name="connsiteX3" fmla="*/ 4056447 w 5040000"/>
              <a:gd name="connsiteY3" fmla="*/ 3417888 h 3417888"/>
              <a:gd name="connsiteX4" fmla="*/ 0 w 5040000"/>
              <a:gd name="connsiteY4" fmla="*/ 3417888 h 34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3417888">
                <a:moveTo>
                  <a:pt x="0" y="0"/>
                </a:moveTo>
                <a:lnTo>
                  <a:pt x="5040000" y="0"/>
                </a:lnTo>
                <a:lnTo>
                  <a:pt x="5040000" y="2850033"/>
                </a:lnTo>
                <a:lnTo>
                  <a:pt x="4056447" y="3417888"/>
                </a:lnTo>
                <a:lnTo>
                  <a:pt x="0" y="3417888"/>
                </a:lnTo>
                <a:close/>
              </a:path>
            </a:pathLst>
          </a:custGeom>
        </p:spPr>
        <p:txBody>
          <a:bodyPr wrap="square">
            <a:noAutofit/>
          </a:bodyPr>
          <a:lstStyle/>
          <a:p>
            <a:r>
              <a:rPr lang="en-US" dirty="0"/>
              <a:t>Click icon to add picture</a:t>
            </a:r>
            <a:endParaRPr lang="en-GB" dirty="0"/>
          </a:p>
        </p:txBody>
      </p:sp>
      <p:sp>
        <p:nvSpPr>
          <p:cNvPr id="13" name="Subtitle 2">
            <a:extLst>
              <a:ext uri="{FF2B5EF4-FFF2-40B4-BE49-F238E27FC236}">
                <a16:creationId xmlns:a16="http://schemas.microsoft.com/office/drawing/2014/main" id="{6DB6980B-CF2C-49DC-8393-5FC4E335DAA2}"/>
              </a:ext>
            </a:extLst>
          </p:cNvPr>
          <p:cNvSpPr>
            <a:spLocks noGrp="1"/>
          </p:cNvSpPr>
          <p:nvPr>
            <p:ph type="subTitle" idx="10"/>
          </p:nvPr>
        </p:nvSpPr>
        <p:spPr>
          <a:xfrm>
            <a:off x="838200" y="1550427"/>
            <a:ext cx="10202400" cy="550863"/>
          </a:xfrm>
        </p:spPr>
        <p:txBody>
          <a:bodyPr>
            <a:normAutofit/>
          </a:bodyPr>
          <a:lstStyle>
            <a:lvl1pPr marL="0" indent="0" algn="l">
              <a:buNone/>
              <a:defRPr sz="3000" b="1">
                <a:solidFill>
                  <a:srgbClr val="373A36"/>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14" name="Picture 13" descr="Shape&#10;&#10;Description automatically generated with medium confidence">
            <a:extLst>
              <a:ext uri="{FF2B5EF4-FFF2-40B4-BE49-F238E27FC236}">
                <a16:creationId xmlns:a16="http://schemas.microsoft.com/office/drawing/2014/main" id="{D4318FB4-347A-47B6-82EB-3D4DFD33AAD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8" name="Text Placeholder 3">
            <a:extLst>
              <a:ext uri="{FF2B5EF4-FFF2-40B4-BE49-F238E27FC236}">
                <a16:creationId xmlns:a16="http://schemas.microsoft.com/office/drawing/2014/main" id="{00FFB2DE-A787-4451-9A34-031ABE83775B}"/>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1" name="Text Placeholder 3">
            <a:extLst>
              <a:ext uri="{FF2B5EF4-FFF2-40B4-BE49-F238E27FC236}">
                <a16:creationId xmlns:a16="http://schemas.microsoft.com/office/drawing/2014/main" id="{16C7BC97-5EC9-4EAA-B6C9-B568D7C2EB5D}"/>
              </a:ext>
            </a:extLst>
          </p:cNvPr>
          <p:cNvSpPr>
            <a:spLocks noGrp="1"/>
          </p:cNvSpPr>
          <p:nvPr>
            <p:ph type="body" sz="quarter" idx="31"/>
          </p:nvPr>
        </p:nvSpPr>
        <p:spPr>
          <a:xfrm>
            <a:off x="838799" y="2152800"/>
            <a:ext cx="5040001" cy="3417888"/>
          </a:xfrm>
        </p:spPr>
        <p:txBody>
          <a:bodyPr>
            <a:normAutofit/>
          </a:bodyPr>
          <a:lstStyle>
            <a:lvl1pPr>
              <a:defRPr sz="2800">
                <a:solidFill>
                  <a:srgbClr val="373A36"/>
                </a:solidFill>
              </a:defRPr>
            </a:lvl1pPr>
            <a:lvl2pPr marL="536575" indent="-344488">
              <a:defRPr sz="2800">
                <a:solidFill>
                  <a:srgbClr val="373A36"/>
                </a:solidFill>
              </a:defRPr>
            </a:lvl2pPr>
            <a:lvl3pPr marL="984250" indent="-431800">
              <a:defRPr sz="2200">
                <a:solidFill>
                  <a:srgbClr val="373A36"/>
                </a:solidFill>
              </a:defRPr>
            </a:lvl3pPr>
            <a:lvl4pPr marL="1433513" indent="-241300">
              <a:defRPr sz="1800">
                <a:solidFill>
                  <a:srgbClr val="373A36"/>
                </a:solidFill>
              </a:defRPr>
            </a:lvl4pPr>
            <a:lvl5pPr marL="1704975" indent="-327025">
              <a:defRPr sz="1600">
                <a:solidFill>
                  <a:srgbClr val="373A3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Rectangle 16">
            <a:extLst>
              <a:ext uri="{FF2B5EF4-FFF2-40B4-BE49-F238E27FC236}">
                <a16:creationId xmlns:a16="http://schemas.microsoft.com/office/drawing/2014/main" id="{A4288FD2-DDE1-43A8-A73B-3FE2FA427528}"/>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P60</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184339302"/>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61">
    <p:bg>
      <p:bgPr>
        <a:solidFill>
          <a:schemeClr val="accent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0738456-ECD8-4D12-8613-B52B4B4B2362}"/>
              </a:ext>
            </a:extLst>
          </p:cNvPr>
          <p:cNvSpPr>
            <a:spLocks noGrp="1"/>
          </p:cNvSpPr>
          <p:nvPr>
            <p:ph type="pic" sz="quarter" idx="13"/>
          </p:nvPr>
        </p:nvSpPr>
        <p:spPr>
          <a:xfrm>
            <a:off x="6001663" y="2152800"/>
            <a:ext cx="5040000" cy="3417888"/>
          </a:xfrm>
          <a:custGeom>
            <a:avLst/>
            <a:gdLst>
              <a:gd name="connsiteX0" fmla="*/ 0 w 5040000"/>
              <a:gd name="connsiteY0" fmla="*/ 0 h 3417888"/>
              <a:gd name="connsiteX1" fmla="*/ 5040000 w 5040000"/>
              <a:gd name="connsiteY1" fmla="*/ 0 h 3417888"/>
              <a:gd name="connsiteX2" fmla="*/ 5040000 w 5040000"/>
              <a:gd name="connsiteY2" fmla="*/ 2850033 h 3417888"/>
              <a:gd name="connsiteX3" fmla="*/ 4056447 w 5040000"/>
              <a:gd name="connsiteY3" fmla="*/ 3417888 h 3417888"/>
              <a:gd name="connsiteX4" fmla="*/ 0 w 5040000"/>
              <a:gd name="connsiteY4" fmla="*/ 3417888 h 34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3417888">
                <a:moveTo>
                  <a:pt x="0" y="0"/>
                </a:moveTo>
                <a:lnTo>
                  <a:pt x="5040000" y="0"/>
                </a:lnTo>
                <a:lnTo>
                  <a:pt x="5040000" y="2850033"/>
                </a:lnTo>
                <a:lnTo>
                  <a:pt x="4056447" y="3417888"/>
                </a:lnTo>
                <a:lnTo>
                  <a:pt x="0" y="3417888"/>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9" name="Text Placeholder 7">
            <a:extLst>
              <a:ext uri="{FF2B5EF4-FFF2-40B4-BE49-F238E27FC236}">
                <a16:creationId xmlns:a16="http://schemas.microsoft.com/office/drawing/2014/main" id="{C727A8F5-F17D-46D7-962D-2D4B747953AB}"/>
              </a:ext>
            </a:extLst>
          </p:cNvPr>
          <p:cNvSpPr>
            <a:spLocks noGrp="1"/>
          </p:cNvSpPr>
          <p:nvPr>
            <p:ph type="body" sz="quarter" idx="11"/>
          </p:nvPr>
        </p:nvSpPr>
        <p:spPr>
          <a:xfrm>
            <a:off x="838800" y="2152800"/>
            <a:ext cx="5040000" cy="3418876"/>
          </a:xfrm>
        </p:spPr>
        <p:txBody>
          <a:bodyPr/>
          <a:lstStyle>
            <a:lvl1pPr>
              <a:defRPr>
                <a:solidFill>
                  <a:schemeClr val="bg2"/>
                </a:solidFill>
              </a:defRPr>
            </a:lvl1pPr>
            <a:lvl2pPr marL="536575" indent="-344488">
              <a:buFontTx/>
              <a:buBlip>
                <a:blip r:embed="rId2"/>
              </a:buBlip>
              <a:defRPr>
                <a:solidFill>
                  <a:schemeClr val="bg2"/>
                </a:solidFill>
              </a:defRPr>
            </a:lvl2pPr>
            <a:lvl3pPr marL="984250" indent="-431800">
              <a:buFontTx/>
              <a:buBlip>
                <a:blip r:embed="rId3"/>
              </a:buBlip>
              <a:defRPr>
                <a:solidFill>
                  <a:schemeClr val="bg2"/>
                </a:solidFill>
              </a:defRPr>
            </a:lvl3pPr>
            <a:lvl4pPr marL="1433513" indent="-241300">
              <a:buFontTx/>
              <a:buBlip>
                <a:blip r:embed="rId4"/>
              </a:buBlip>
              <a:defRPr>
                <a:solidFill>
                  <a:schemeClr val="bg2"/>
                </a:solidFill>
              </a:defRPr>
            </a:lvl4pPr>
            <a:lvl5pPr marL="1704975" indent="-327025">
              <a:buFontTx/>
              <a:buBlip>
                <a:blip r:embed="rId5"/>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title 2">
            <a:extLst>
              <a:ext uri="{FF2B5EF4-FFF2-40B4-BE49-F238E27FC236}">
                <a16:creationId xmlns:a16="http://schemas.microsoft.com/office/drawing/2014/main" id="{E68C4E67-4A6F-408F-B9E5-0D31A8F8BDD9}"/>
              </a:ext>
            </a:extLst>
          </p:cNvPr>
          <p:cNvSpPr>
            <a:spLocks noGrp="1"/>
          </p:cNvSpPr>
          <p:nvPr>
            <p:ph type="subTitle" idx="10"/>
          </p:nvPr>
        </p:nvSpPr>
        <p:spPr>
          <a:xfrm>
            <a:off x="838200" y="1550427"/>
            <a:ext cx="10202400" cy="550863"/>
          </a:xfrm>
        </p:spPr>
        <p:txBody>
          <a:bodyPr>
            <a:normAutofit/>
          </a:bodyPr>
          <a:lstStyle>
            <a:lvl1pPr marL="0" indent="0" algn="l">
              <a:buNone/>
              <a:defRPr sz="3000" b="1">
                <a:solidFill>
                  <a:schemeClr val="bg2"/>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3" name="Title 5">
            <a:extLst>
              <a:ext uri="{FF2B5EF4-FFF2-40B4-BE49-F238E27FC236}">
                <a16:creationId xmlns:a16="http://schemas.microsoft.com/office/drawing/2014/main" id="{921AF815-32B4-4586-B4B2-D2E734BFD787}"/>
              </a:ext>
            </a:extLst>
          </p:cNvPr>
          <p:cNvSpPr>
            <a:spLocks noGrp="1"/>
          </p:cNvSpPr>
          <p:nvPr>
            <p:ph type="title"/>
          </p:nvPr>
        </p:nvSpPr>
        <p:spPr>
          <a:xfrm>
            <a:off x="838200" y="608400"/>
            <a:ext cx="10202400" cy="922937"/>
          </a:xfrm>
        </p:spPr>
        <p:txBody>
          <a:bodyPr anchor="t" anchorCtr="0"/>
          <a:lstStyle>
            <a:lvl1pPr>
              <a:defRPr>
                <a:solidFill>
                  <a:schemeClr val="bg2"/>
                </a:solidFill>
              </a:defRPr>
            </a:lvl1pPr>
          </a:lstStyle>
          <a:p>
            <a:r>
              <a:rPr lang="en-US"/>
              <a:t>Click to edit Master title style</a:t>
            </a:r>
            <a:endParaRPr lang="en-GB" dirty="0"/>
          </a:p>
        </p:txBody>
      </p:sp>
      <p:pic>
        <p:nvPicPr>
          <p:cNvPr id="14" name="Picture 13" descr="A picture containing graphical user interface&#10;&#10;Description automatically generated">
            <a:extLst>
              <a:ext uri="{FF2B5EF4-FFF2-40B4-BE49-F238E27FC236}">
                <a16:creationId xmlns:a16="http://schemas.microsoft.com/office/drawing/2014/main" id="{76D30595-D90A-4AB7-A783-82161B4AB65F}"/>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9" name="Rectangle 18">
            <a:extLst>
              <a:ext uri="{FF2B5EF4-FFF2-40B4-BE49-F238E27FC236}">
                <a16:creationId xmlns:a16="http://schemas.microsoft.com/office/drawing/2014/main" id="{4BA4105B-6E86-4E71-B9A2-7B84B07C79B9}"/>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5" name="Footer Placeholder 4">
            <a:extLst>
              <a:ext uri="{FF2B5EF4-FFF2-40B4-BE49-F238E27FC236}">
                <a16:creationId xmlns:a16="http://schemas.microsoft.com/office/drawing/2014/main" id="{E5ECAB7D-57BA-40C4-9DB3-3946514DAAE0}"/>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6" name="Footer Placeholder 4">
            <a:extLst>
              <a:ext uri="{FF2B5EF4-FFF2-40B4-BE49-F238E27FC236}">
                <a16:creationId xmlns:a16="http://schemas.microsoft.com/office/drawing/2014/main" id="{4E55481A-DE09-4305-8B9B-E7FD465F6559}"/>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8" name="Text Placeholder 3">
            <a:extLst>
              <a:ext uri="{FF2B5EF4-FFF2-40B4-BE49-F238E27FC236}">
                <a16:creationId xmlns:a16="http://schemas.microsoft.com/office/drawing/2014/main" id="{97ACE67C-4249-418C-B7A5-1A893F49201B}"/>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136FB9C3-611F-4928-899E-FC04240B7AB7}"/>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P61</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472938303"/>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62">
    <p:bg>
      <p:bgPr>
        <a:solidFill>
          <a:schemeClr val="accent1"/>
        </a:solidFill>
        <a:effectLst/>
      </p:bgPr>
    </p:bg>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B262DC52-B07C-43A1-9058-57F90BC8167B}"/>
              </a:ext>
            </a:extLst>
          </p:cNvPr>
          <p:cNvSpPr>
            <a:spLocks noGrp="1"/>
          </p:cNvSpPr>
          <p:nvPr>
            <p:ph type="body" sz="quarter" idx="14"/>
          </p:nvPr>
        </p:nvSpPr>
        <p:spPr>
          <a:xfrm>
            <a:off x="838800" y="2152800"/>
            <a:ext cx="5040001" cy="3418876"/>
          </a:xfrm>
        </p:spPr>
        <p:txBody>
          <a:bodyPr/>
          <a:lstStyle>
            <a:lvl1pPr>
              <a:defRPr>
                <a:solidFill>
                  <a:schemeClr val="bg2"/>
                </a:solidFill>
              </a:defRPr>
            </a:lvl1pPr>
            <a:lvl2pPr marL="536575" indent="-344488">
              <a:defRPr>
                <a:solidFill>
                  <a:schemeClr val="bg2"/>
                </a:solidFill>
              </a:defRPr>
            </a:lvl2pPr>
            <a:lvl3pPr marL="984250" indent="-431800">
              <a:defRPr>
                <a:solidFill>
                  <a:schemeClr val="bg2"/>
                </a:solidFill>
              </a:defRPr>
            </a:lvl3pPr>
            <a:lvl4pPr marL="1433513" indent="-241300">
              <a:buFontTx/>
              <a:buBlip>
                <a:blip r:embed="rId2"/>
              </a:buBlip>
              <a:defRPr>
                <a:solidFill>
                  <a:schemeClr val="bg2"/>
                </a:solidFill>
              </a:defRPr>
            </a:lvl4pPr>
            <a:lvl5pPr marL="1704975" indent="-327025">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50738456-ECD8-4D12-8613-B52B4B4B2362}"/>
              </a:ext>
            </a:extLst>
          </p:cNvPr>
          <p:cNvSpPr>
            <a:spLocks noGrp="1"/>
          </p:cNvSpPr>
          <p:nvPr>
            <p:ph type="pic" sz="quarter" idx="13"/>
          </p:nvPr>
        </p:nvSpPr>
        <p:spPr>
          <a:xfrm>
            <a:off x="6001663" y="2152800"/>
            <a:ext cx="5040000" cy="3417888"/>
          </a:xfrm>
          <a:custGeom>
            <a:avLst/>
            <a:gdLst>
              <a:gd name="connsiteX0" fmla="*/ 0 w 5040000"/>
              <a:gd name="connsiteY0" fmla="*/ 0 h 3417888"/>
              <a:gd name="connsiteX1" fmla="*/ 5040000 w 5040000"/>
              <a:gd name="connsiteY1" fmla="*/ 0 h 3417888"/>
              <a:gd name="connsiteX2" fmla="*/ 5040000 w 5040000"/>
              <a:gd name="connsiteY2" fmla="*/ 2850033 h 3417888"/>
              <a:gd name="connsiteX3" fmla="*/ 4056447 w 5040000"/>
              <a:gd name="connsiteY3" fmla="*/ 3417888 h 3417888"/>
              <a:gd name="connsiteX4" fmla="*/ 0 w 5040000"/>
              <a:gd name="connsiteY4" fmla="*/ 3417888 h 34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3417888">
                <a:moveTo>
                  <a:pt x="0" y="0"/>
                </a:moveTo>
                <a:lnTo>
                  <a:pt x="5040000" y="0"/>
                </a:lnTo>
                <a:lnTo>
                  <a:pt x="5040000" y="2850033"/>
                </a:lnTo>
                <a:lnTo>
                  <a:pt x="4056447" y="3417888"/>
                </a:lnTo>
                <a:lnTo>
                  <a:pt x="0" y="3417888"/>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11" name="Subtitle 2">
            <a:extLst>
              <a:ext uri="{FF2B5EF4-FFF2-40B4-BE49-F238E27FC236}">
                <a16:creationId xmlns:a16="http://schemas.microsoft.com/office/drawing/2014/main" id="{52D45AC5-1CDA-4694-9857-26B8B43811D1}"/>
              </a:ext>
            </a:extLst>
          </p:cNvPr>
          <p:cNvSpPr>
            <a:spLocks noGrp="1"/>
          </p:cNvSpPr>
          <p:nvPr>
            <p:ph type="subTitle" idx="10"/>
          </p:nvPr>
        </p:nvSpPr>
        <p:spPr>
          <a:xfrm>
            <a:off x="838200" y="1550427"/>
            <a:ext cx="10202400" cy="550863"/>
          </a:xfrm>
        </p:spPr>
        <p:txBody>
          <a:bodyPr>
            <a:normAutofit/>
          </a:bodyPr>
          <a:lstStyle>
            <a:lvl1pPr marL="0" indent="0" algn="l">
              <a:buNone/>
              <a:defRPr sz="3000" b="1">
                <a:solidFill>
                  <a:schemeClr val="bg2"/>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3" name="Title 5">
            <a:extLst>
              <a:ext uri="{FF2B5EF4-FFF2-40B4-BE49-F238E27FC236}">
                <a16:creationId xmlns:a16="http://schemas.microsoft.com/office/drawing/2014/main" id="{55F20B41-596E-43BD-AE47-0FC7D1DDFDC6}"/>
              </a:ext>
            </a:extLst>
          </p:cNvPr>
          <p:cNvSpPr>
            <a:spLocks noGrp="1"/>
          </p:cNvSpPr>
          <p:nvPr>
            <p:ph type="title"/>
          </p:nvPr>
        </p:nvSpPr>
        <p:spPr>
          <a:xfrm>
            <a:off x="838200" y="608400"/>
            <a:ext cx="10202400" cy="922937"/>
          </a:xfrm>
        </p:spPr>
        <p:txBody>
          <a:bodyPr anchor="t" anchorCtr="0"/>
          <a:lstStyle>
            <a:lvl1pPr>
              <a:defRPr>
                <a:solidFill>
                  <a:schemeClr val="bg2"/>
                </a:solidFill>
              </a:defRPr>
            </a:lvl1pPr>
          </a:lstStyle>
          <a:p>
            <a:r>
              <a:rPr lang="en-US"/>
              <a:t>Click to edit Master title style</a:t>
            </a:r>
            <a:endParaRPr lang="en-GB" dirty="0"/>
          </a:p>
        </p:txBody>
      </p:sp>
      <p:pic>
        <p:nvPicPr>
          <p:cNvPr id="14" name="Picture 13" descr="Shape&#10;&#10;Description automatically generated with medium confidence">
            <a:extLst>
              <a:ext uri="{FF2B5EF4-FFF2-40B4-BE49-F238E27FC236}">
                <a16:creationId xmlns:a16="http://schemas.microsoft.com/office/drawing/2014/main" id="{DA3C30DD-3FE4-4A83-9E2C-7FFED578320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9" name="Rectangle 18">
            <a:extLst>
              <a:ext uri="{FF2B5EF4-FFF2-40B4-BE49-F238E27FC236}">
                <a16:creationId xmlns:a16="http://schemas.microsoft.com/office/drawing/2014/main" id="{1656F1EB-8575-4133-B61B-403734ACD35C}"/>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5" name="Footer Placeholder 4">
            <a:extLst>
              <a:ext uri="{FF2B5EF4-FFF2-40B4-BE49-F238E27FC236}">
                <a16:creationId xmlns:a16="http://schemas.microsoft.com/office/drawing/2014/main" id="{A4F3DBD2-7E29-42E7-8152-EB49113F477A}"/>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6" name="Footer Placeholder 4">
            <a:extLst>
              <a:ext uri="{FF2B5EF4-FFF2-40B4-BE49-F238E27FC236}">
                <a16:creationId xmlns:a16="http://schemas.microsoft.com/office/drawing/2014/main" id="{778D939C-7EB0-48AA-8EA4-C74A4BF05AEF}"/>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8" name="Text Placeholder 3">
            <a:extLst>
              <a:ext uri="{FF2B5EF4-FFF2-40B4-BE49-F238E27FC236}">
                <a16:creationId xmlns:a16="http://schemas.microsoft.com/office/drawing/2014/main" id="{19162CE4-2438-42C2-9310-21391D56B481}"/>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8A27939B-EFD7-4032-9EAD-87CF65151AA5}"/>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P62</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379008867"/>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63">
    <p:bg>
      <p:bgPr>
        <a:solidFill>
          <a:schemeClr val="tx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0738456-ECD8-4D12-8613-B52B4B4B2362}"/>
              </a:ext>
            </a:extLst>
          </p:cNvPr>
          <p:cNvSpPr>
            <a:spLocks noGrp="1"/>
          </p:cNvSpPr>
          <p:nvPr>
            <p:ph type="pic" sz="quarter" idx="13"/>
          </p:nvPr>
        </p:nvSpPr>
        <p:spPr>
          <a:xfrm>
            <a:off x="6001663" y="2152800"/>
            <a:ext cx="5040000" cy="3417888"/>
          </a:xfrm>
          <a:custGeom>
            <a:avLst/>
            <a:gdLst>
              <a:gd name="connsiteX0" fmla="*/ 0 w 5040000"/>
              <a:gd name="connsiteY0" fmla="*/ 0 h 3417888"/>
              <a:gd name="connsiteX1" fmla="*/ 5040000 w 5040000"/>
              <a:gd name="connsiteY1" fmla="*/ 0 h 3417888"/>
              <a:gd name="connsiteX2" fmla="*/ 5040000 w 5040000"/>
              <a:gd name="connsiteY2" fmla="*/ 2850033 h 3417888"/>
              <a:gd name="connsiteX3" fmla="*/ 4056447 w 5040000"/>
              <a:gd name="connsiteY3" fmla="*/ 3417888 h 3417888"/>
              <a:gd name="connsiteX4" fmla="*/ 0 w 5040000"/>
              <a:gd name="connsiteY4" fmla="*/ 3417888 h 34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3417888">
                <a:moveTo>
                  <a:pt x="0" y="0"/>
                </a:moveTo>
                <a:lnTo>
                  <a:pt x="5040000" y="0"/>
                </a:lnTo>
                <a:lnTo>
                  <a:pt x="5040000" y="2850033"/>
                </a:lnTo>
                <a:lnTo>
                  <a:pt x="4056447" y="3417888"/>
                </a:lnTo>
                <a:lnTo>
                  <a:pt x="0" y="3417888"/>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8" name="Subtitle 2">
            <a:extLst>
              <a:ext uri="{FF2B5EF4-FFF2-40B4-BE49-F238E27FC236}">
                <a16:creationId xmlns:a16="http://schemas.microsoft.com/office/drawing/2014/main" id="{A1E92B1A-E1FE-412C-A8CA-F73FFD2B5293}"/>
              </a:ext>
            </a:extLst>
          </p:cNvPr>
          <p:cNvSpPr>
            <a:spLocks noGrp="1"/>
          </p:cNvSpPr>
          <p:nvPr>
            <p:ph type="subTitle" idx="10"/>
          </p:nvPr>
        </p:nvSpPr>
        <p:spPr>
          <a:xfrm>
            <a:off x="838200" y="1550427"/>
            <a:ext cx="10202400" cy="550863"/>
          </a:xfrm>
        </p:spPr>
        <p:txBody>
          <a:bodyPr>
            <a:normAutofit/>
          </a:bodyPr>
          <a:lstStyle>
            <a:lvl1pPr marL="0" indent="0" algn="l">
              <a:buNone/>
              <a:defRPr sz="3000" b="1">
                <a:solidFill>
                  <a:schemeClr val="bg2"/>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0" name="Title 5">
            <a:extLst>
              <a:ext uri="{FF2B5EF4-FFF2-40B4-BE49-F238E27FC236}">
                <a16:creationId xmlns:a16="http://schemas.microsoft.com/office/drawing/2014/main" id="{4A215061-D693-436A-84A6-4C632170D9F8}"/>
              </a:ext>
            </a:extLst>
          </p:cNvPr>
          <p:cNvSpPr>
            <a:spLocks noGrp="1"/>
          </p:cNvSpPr>
          <p:nvPr>
            <p:ph type="title"/>
          </p:nvPr>
        </p:nvSpPr>
        <p:spPr>
          <a:xfrm>
            <a:off x="838200" y="608400"/>
            <a:ext cx="10202400" cy="922937"/>
          </a:xfrm>
        </p:spPr>
        <p:txBody>
          <a:bodyPr anchor="t" anchorCtr="0"/>
          <a:lstStyle>
            <a:lvl1pPr>
              <a:defRPr>
                <a:solidFill>
                  <a:schemeClr val="bg2"/>
                </a:solidFill>
              </a:defRPr>
            </a:lvl1pPr>
          </a:lstStyle>
          <a:p>
            <a:r>
              <a:rPr lang="en-US"/>
              <a:t>Click to edit Master title style</a:t>
            </a:r>
            <a:endParaRPr lang="en-GB" dirty="0"/>
          </a:p>
        </p:txBody>
      </p:sp>
      <p:pic>
        <p:nvPicPr>
          <p:cNvPr id="11" name="Picture 10" descr="Shape&#10;&#10;Description automatically generated with medium confidence">
            <a:extLst>
              <a:ext uri="{FF2B5EF4-FFF2-40B4-BE49-F238E27FC236}">
                <a16:creationId xmlns:a16="http://schemas.microsoft.com/office/drawing/2014/main" id="{93C4D36F-55D6-48E4-94DB-D5E191A3CB5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5" name="Rectangle 14">
            <a:extLst>
              <a:ext uri="{FF2B5EF4-FFF2-40B4-BE49-F238E27FC236}">
                <a16:creationId xmlns:a16="http://schemas.microsoft.com/office/drawing/2014/main" id="{B4487FD0-4876-4DA4-82EC-9464DF38A3B1}"/>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3" name="Footer Placeholder 4">
            <a:extLst>
              <a:ext uri="{FF2B5EF4-FFF2-40B4-BE49-F238E27FC236}">
                <a16:creationId xmlns:a16="http://schemas.microsoft.com/office/drawing/2014/main" id="{5F09B06A-8906-4937-97E8-B439CDEC2714}"/>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4" name="Footer Placeholder 4">
            <a:extLst>
              <a:ext uri="{FF2B5EF4-FFF2-40B4-BE49-F238E27FC236}">
                <a16:creationId xmlns:a16="http://schemas.microsoft.com/office/drawing/2014/main" id="{E9916FC2-18FB-4703-8A41-8A8ECE9BE6F4}"/>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6" name="Text Placeholder 3">
            <a:extLst>
              <a:ext uri="{FF2B5EF4-FFF2-40B4-BE49-F238E27FC236}">
                <a16:creationId xmlns:a16="http://schemas.microsoft.com/office/drawing/2014/main" id="{A59063F1-04CC-44E2-9F9C-5A1CDEDDC7B0}"/>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Text Placeholder 7">
            <a:extLst>
              <a:ext uri="{FF2B5EF4-FFF2-40B4-BE49-F238E27FC236}">
                <a16:creationId xmlns:a16="http://schemas.microsoft.com/office/drawing/2014/main" id="{9861C3C7-3A05-4EEB-8DF4-D5CA0EFB3EE6}"/>
              </a:ext>
            </a:extLst>
          </p:cNvPr>
          <p:cNvSpPr>
            <a:spLocks noGrp="1"/>
          </p:cNvSpPr>
          <p:nvPr>
            <p:ph type="body" sz="quarter" idx="14"/>
          </p:nvPr>
        </p:nvSpPr>
        <p:spPr>
          <a:xfrm>
            <a:off x="838800" y="2152800"/>
            <a:ext cx="5040001" cy="3418876"/>
          </a:xfrm>
        </p:spPr>
        <p:txBody>
          <a:bodyPr/>
          <a:lstStyle>
            <a:lvl1pPr>
              <a:defRPr>
                <a:solidFill>
                  <a:schemeClr val="bg2"/>
                </a:solidFill>
              </a:defRPr>
            </a:lvl1pPr>
            <a:lvl2pPr marL="536575" indent="-344488">
              <a:defRPr>
                <a:solidFill>
                  <a:schemeClr val="bg2"/>
                </a:solidFill>
              </a:defRPr>
            </a:lvl2pPr>
            <a:lvl3pPr marL="984250" indent="-431800">
              <a:defRPr>
                <a:solidFill>
                  <a:schemeClr val="bg2"/>
                </a:solidFill>
              </a:defRPr>
            </a:lvl3pPr>
            <a:lvl4pPr marL="1433513" indent="-241300">
              <a:buFontTx/>
              <a:buBlip>
                <a:blip r:embed="rId3"/>
              </a:buBlip>
              <a:defRPr>
                <a:solidFill>
                  <a:schemeClr val="bg2"/>
                </a:solidFill>
              </a:defRPr>
            </a:lvl4pPr>
            <a:lvl5pPr marL="1704975" indent="-327025">
              <a:buFontTx/>
              <a:buBlip>
                <a:blip r:embed="rId4"/>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7">
            <a:extLst>
              <a:ext uri="{FF2B5EF4-FFF2-40B4-BE49-F238E27FC236}">
                <a16:creationId xmlns:a16="http://schemas.microsoft.com/office/drawing/2014/main" id="{1A4B1040-6A65-4DBB-9259-443D535C0EE0}"/>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P63</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347212289"/>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1C592AC-B5DB-4EF0-8836-F6606196CB45}"/>
              </a:ext>
            </a:extLst>
          </p:cNvPr>
          <p:cNvSpPr/>
          <p:nvPr userDrawn="1"/>
        </p:nvSpPr>
        <p:spPr>
          <a:xfrm>
            <a:off x="-6963" y="-6344"/>
            <a:ext cx="12206168" cy="6867520"/>
          </a:xfrm>
          <a:custGeom>
            <a:avLst/>
            <a:gdLst>
              <a:gd name="connsiteX0" fmla="*/ 0 w 2809875"/>
              <a:gd name="connsiteY0" fmla="*/ 1621631 h 1621631"/>
              <a:gd name="connsiteX1" fmla="*/ 2809875 w 2809875"/>
              <a:gd name="connsiteY1" fmla="*/ 0 h 1621631"/>
              <a:gd name="connsiteX2" fmla="*/ 2809875 w 2809875"/>
              <a:gd name="connsiteY2" fmla="*/ 1621631 h 1621631"/>
              <a:gd name="connsiteX3" fmla="*/ 0 w 2809875"/>
              <a:gd name="connsiteY3" fmla="*/ 1621631 h 1621631"/>
              <a:gd name="connsiteX0" fmla="*/ 0 w 2816008"/>
              <a:gd name="connsiteY0" fmla="*/ 1621631 h 1621631"/>
              <a:gd name="connsiteX1" fmla="*/ 2816008 w 2816008"/>
              <a:gd name="connsiteY1" fmla="*/ 0 h 1621631"/>
              <a:gd name="connsiteX2" fmla="*/ 2809875 w 2816008"/>
              <a:gd name="connsiteY2" fmla="*/ 1621631 h 1621631"/>
              <a:gd name="connsiteX3" fmla="*/ 0 w 2816008"/>
              <a:gd name="connsiteY3" fmla="*/ 1621631 h 1621631"/>
              <a:gd name="connsiteX0" fmla="*/ 0 w 2818052"/>
              <a:gd name="connsiteY0" fmla="*/ 1623675 h 1623675"/>
              <a:gd name="connsiteX1" fmla="*/ 2818052 w 2818052"/>
              <a:gd name="connsiteY1" fmla="*/ 0 h 1623675"/>
              <a:gd name="connsiteX2" fmla="*/ 2811919 w 2818052"/>
              <a:gd name="connsiteY2" fmla="*/ 1621631 h 1623675"/>
              <a:gd name="connsiteX3" fmla="*/ 0 w 2818052"/>
              <a:gd name="connsiteY3" fmla="*/ 1623675 h 1623675"/>
              <a:gd name="connsiteX0" fmla="*/ 0 w 2834408"/>
              <a:gd name="connsiteY0" fmla="*/ 1625719 h 1625719"/>
              <a:gd name="connsiteX1" fmla="*/ 2834408 w 2834408"/>
              <a:gd name="connsiteY1" fmla="*/ 0 h 1625719"/>
              <a:gd name="connsiteX2" fmla="*/ 2828275 w 2834408"/>
              <a:gd name="connsiteY2" fmla="*/ 1621631 h 1625719"/>
              <a:gd name="connsiteX3" fmla="*/ 0 w 2834408"/>
              <a:gd name="connsiteY3" fmla="*/ 1625719 h 1625719"/>
              <a:gd name="connsiteX0" fmla="*/ 0 w 2842586"/>
              <a:gd name="connsiteY0" fmla="*/ 1627763 h 1627763"/>
              <a:gd name="connsiteX1" fmla="*/ 2842586 w 2842586"/>
              <a:gd name="connsiteY1" fmla="*/ 0 h 1627763"/>
              <a:gd name="connsiteX2" fmla="*/ 2828275 w 2842586"/>
              <a:gd name="connsiteY2" fmla="*/ 1623675 h 1627763"/>
              <a:gd name="connsiteX3" fmla="*/ 0 w 2842586"/>
              <a:gd name="connsiteY3" fmla="*/ 1627763 h 1627763"/>
              <a:gd name="connsiteX0" fmla="*/ 0 w 2848720"/>
              <a:gd name="connsiteY0" fmla="*/ 1627763 h 1627763"/>
              <a:gd name="connsiteX1" fmla="*/ 2848720 w 2848720"/>
              <a:gd name="connsiteY1" fmla="*/ 0 h 1627763"/>
              <a:gd name="connsiteX2" fmla="*/ 2828275 w 2848720"/>
              <a:gd name="connsiteY2" fmla="*/ 1623675 h 1627763"/>
              <a:gd name="connsiteX3" fmla="*/ 0 w 2848720"/>
              <a:gd name="connsiteY3" fmla="*/ 1627763 h 1627763"/>
              <a:gd name="connsiteX0" fmla="*/ 0 w 2844631"/>
              <a:gd name="connsiteY0" fmla="*/ 1627763 h 1627763"/>
              <a:gd name="connsiteX1" fmla="*/ 2844631 w 2844631"/>
              <a:gd name="connsiteY1" fmla="*/ 0 h 1627763"/>
              <a:gd name="connsiteX2" fmla="*/ 2824186 w 2844631"/>
              <a:gd name="connsiteY2" fmla="*/ 1623675 h 1627763"/>
              <a:gd name="connsiteX3" fmla="*/ 0 w 2844631"/>
              <a:gd name="connsiteY3" fmla="*/ 1627763 h 1627763"/>
              <a:gd name="connsiteX0" fmla="*/ 0 w 2850764"/>
              <a:gd name="connsiteY0" fmla="*/ 1629807 h 1629807"/>
              <a:gd name="connsiteX1" fmla="*/ 2850764 w 2850764"/>
              <a:gd name="connsiteY1" fmla="*/ 0 h 1629807"/>
              <a:gd name="connsiteX2" fmla="*/ 2830319 w 2850764"/>
              <a:gd name="connsiteY2" fmla="*/ 1623675 h 1629807"/>
              <a:gd name="connsiteX3" fmla="*/ 0 w 2850764"/>
              <a:gd name="connsiteY3" fmla="*/ 1629807 h 1629807"/>
              <a:gd name="connsiteX0" fmla="*/ 0 w 2854853"/>
              <a:gd name="connsiteY0" fmla="*/ 1629807 h 1629807"/>
              <a:gd name="connsiteX1" fmla="*/ 2854853 w 2854853"/>
              <a:gd name="connsiteY1" fmla="*/ 0 h 1629807"/>
              <a:gd name="connsiteX2" fmla="*/ 2834408 w 2854853"/>
              <a:gd name="connsiteY2" fmla="*/ 1623675 h 1629807"/>
              <a:gd name="connsiteX3" fmla="*/ 0 w 2854853"/>
              <a:gd name="connsiteY3" fmla="*/ 1629807 h 1629807"/>
              <a:gd name="connsiteX0" fmla="*/ 0 w 2853487"/>
              <a:gd name="connsiteY0" fmla="*/ 1629807 h 1629807"/>
              <a:gd name="connsiteX1" fmla="*/ 2853487 w 2853487"/>
              <a:gd name="connsiteY1" fmla="*/ 0 h 1629807"/>
              <a:gd name="connsiteX2" fmla="*/ 2834408 w 2853487"/>
              <a:gd name="connsiteY2" fmla="*/ 1623675 h 1629807"/>
              <a:gd name="connsiteX3" fmla="*/ 0 w 2853487"/>
              <a:gd name="connsiteY3"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34408 w 2853487"/>
              <a:gd name="connsiteY3" fmla="*/ 1623675 h 1629807"/>
              <a:gd name="connsiteX4" fmla="*/ 0 w 2853487"/>
              <a:gd name="connsiteY4" fmla="*/ 1629807 h 1629807"/>
              <a:gd name="connsiteX0" fmla="*/ 0 w 3049993"/>
              <a:gd name="connsiteY0" fmla="*/ 1694668 h 1694668"/>
              <a:gd name="connsiteX1" fmla="*/ 2719968 w 3049993"/>
              <a:gd name="connsiteY1" fmla="*/ 140970 h 1694668"/>
              <a:gd name="connsiteX2" fmla="*/ 2853487 w 3049993"/>
              <a:gd name="connsiteY2" fmla="*/ 64861 h 1694668"/>
              <a:gd name="connsiteX3" fmla="*/ 2853160 w 3049993"/>
              <a:gd name="connsiteY3" fmla="*/ 145069 h 1694668"/>
              <a:gd name="connsiteX4" fmla="*/ 2834408 w 3049993"/>
              <a:gd name="connsiteY4" fmla="*/ 1688536 h 1694668"/>
              <a:gd name="connsiteX5" fmla="*/ 0 w 3049993"/>
              <a:gd name="connsiteY5" fmla="*/ 1694668 h 1694668"/>
              <a:gd name="connsiteX0" fmla="*/ 0 w 3049993"/>
              <a:gd name="connsiteY0" fmla="*/ 1629807 h 1629807"/>
              <a:gd name="connsiteX1" fmla="*/ 2719968 w 3049993"/>
              <a:gd name="connsiteY1" fmla="*/ 76109 h 1629807"/>
              <a:gd name="connsiteX2" fmla="*/ 2853487 w 3049993"/>
              <a:gd name="connsiteY2" fmla="*/ 0 h 1629807"/>
              <a:gd name="connsiteX3" fmla="*/ 2853160 w 3049993"/>
              <a:gd name="connsiteY3" fmla="*/ 80208 h 1629807"/>
              <a:gd name="connsiteX4" fmla="*/ 2834408 w 3049993"/>
              <a:gd name="connsiteY4" fmla="*/ 1623675 h 1629807"/>
              <a:gd name="connsiteX5" fmla="*/ 0 w 3049993"/>
              <a:gd name="connsiteY5"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53160 w 2853487"/>
              <a:gd name="connsiteY3" fmla="*/ 80208 h 1629807"/>
              <a:gd name="connsiteX4" fmla="*/ 2834408 w 2853487"/>
              <a:gd name="connsiteY4" fmla="*/ 1623675 h 1629807"/>
              <a:gd name="connsiteX5" fmla="*/ 0 w 2853487"/>
              <a:gd name="connsiteY5" fmla="*/ 1629807 h 1629807"/>
              <a:gd name="connsiteX0" fmla="*/ 0 w 2853160"/>
              <a:gd name="connsiteY0" fmla="*/ 1553698 h 1553698"/>
              <a:gd name="connsiteX1" fmla="*/ 2719968 w 2853160"/>
              <a:gd name="connsiteY1" fmla="*/ 0 h 1553698"/>
              <a:gd name="connsiteX2" fmla="*/ 2853160 w 2853160"/>
              <a:gd name="connsiteY2" fmla="*/ 4099 h 1553698"/>
              <a:gd name="connsiteX3" fmla="*/ 2834408 w 2853160"/>
              <a:gd name="connsiteY3" fmla="*/ 1547566 h 1553698"/>
              <a:gd name="connsiteX4" fmla="*/ 0 w 2853160"/>
              <a:gd name="connsiteY4" fmla="*/ 1553698 h 1553698"/>
              <a:gd name="connsiteX0" fmla="*/ 0 w 2834408"/>
              <a:gd name="connsiteY0" fmla="*/ 1553698 h 1553698"/>
              <a:gd name="connsiteX1" fmla="*/ 2719968 w 2834408"/>
              <a:gd name="connsiteY1" fmla="*/ 0 h 1553698"/>
              <a:gd name="connsiteX2" fmla="*/ 2788271 w 2834408"/>
              <a:gd name="connsiteY2" fmla="*/ 17077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5155 w 2834408"/>
              <a:gd name="connsiteY2" fmla="*/ 5465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772561 w 2834408"/>
              <a:gd name="connsiteY2" fmla="*/ 25956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4472 w 2834408"/>
              <a:gd name="connsiteY2" fmla="*/ 7514 h 1553698"/>
              <a:gd name="connsiteX3" fmla="*/ 2834408 w 2834408"/>
              <a:gd name="connsiteY3" fmla="*/ 1547566 h 1553698"/>
              <a:gd name="connsiteX4" fmla="*/ 0 w 2834408"/>
              <a:gd name="connsiteY4" fmla="*/ 1553698 h 1553698"/>
              <a:gd name="connsiteX0" fmla="*/ 0 w 2834408"/>
              <a:gd name="connsiteY0" fmla="*/ 1546184 h 1546184"/>
              <a:gd name="connsiteX1" fmla="*/ 2703575 w 2834408"/>
              <a:gd name="connsiteY1" fmla="*/ 6830 h 1546184"/>
              <a:gd name="connsiteX2" fmla="*/ 2824472 w 2834408"/>
              <a:gd name="connsiteY2" fmla="*/ 0 h 1546184"/>
              <a:gd name="connsiteX3" fmla="*/ 2834408 w 2834408"/>
              <a:gd name="connsiteY3" fmla="*/ 1540052 h 1546184"/>
              <a:gd name="connsiteX4" fmla="*/ 0 w 2834408"/>
              <a:gd name="connsiteY4" fmla="*/ 1546184 h 1546184"/>
              <a:gd name="connsiteX0" fmla="*/ 0 w 2834408"/>
              <a:gd name="connsiteY0" fmla="*/ 1546868 h 1546868"/>
              <a:gd name="connsiteX1" fmla="*/ 2704941 w 2834408"/>
              <a:gd name="connsiteY1" fmla="*/ 0 h 1546868"/>
              <a:gd name="connsiteX2" fmla="*/ 2824472 w 2834408"/>
              <a:gd name="connsiteY2" fmla="*/ 684 h 1546868"/>
              <a:gd name="connsiteX3" fmla="*/ 2834408 w 2834408"/>
              <a:gd name="connsiteY3" fmla="*/ 1540736 h 1546868"/>
              <a:gd name="connsiteX4" fmla="*/ 0 w 2834408"/>
              <a:gd name="connsiteY4" fmla="*/ 1546868 h 1546868"/>
              <a:gd name="connsiteX0" fmla="*/ 0 w 2834408"/>
              <a:gd name="connsiteY0" fmla="*/ 1546185 h 1546185"/>
              <a:gd name="connsiteX1" fmla="*/ 2698111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6185 h 1546185"/>
              <a:gd name="connsiteX1" fmla="*/ 2705625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7550 h 1547550"/>
              <a:gd name="connsiteX1" fmla="*/ 2705625 w 2834408"/>
              <a:gd name="connsiteY1" fmla="*/ 1365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6991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10406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1 h 1547551"/>
              <a:gd name="connsiteX1" fmla="*/ 2711089 w 2834408"/>
              <a:gd name="connsiteY1" fmla="*/ 0 h 1547551"/>
              <a:gd name="connsiteX2" fmla="*/ 2825155 w 2834408"/>
              <a:gd name="connsiteY2" fmla="*/ 1 h 1547551"/>
              <a:gd name="connsiteX3" fmla="*/ 2834408 w 2834408"/>
              <a:gd name="connsiteY3" fmla="*/ 1541419 h 1547551"/>
              <a:gd name="connsiteX4" fmla="*/ 0 w 2834408"/>
              <a:gd name="connsiteY4" fmla="*/ 1547551 h 1547551"/>
              <a:gd name="connsiteX0" fmla="*/ 0 w 2842604"/>
              <a:gd name="connsiteY0" fmla="*/ 1547551 h 1547551"/>
              <a:gd name="connsiteX1" fmla="*/ 2711089 w 2842604"/>
              <a:gd name="connsiteY1" fmla="*/ 0 h 1547551"/>
              <a:gd name="connsiteX2" fmla="*/ 2825155 w 2842604"/>
              <a:gd name="connsiteY2" fmla="*/ 1 h 1547551"/>
              <a:gd name="connsiteX3" fmla="*/ 2842604 w 2842604"/>
              <a:gd name="connsiteY3" fmla="*/ 1399347 h 1547551"/>
              <a:gd name="connsiteX4" fmla="*/ 0 w 2842604"/>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701443"/>
              <a:gd name="connsiteY0" fmla="*/ 1476515 h 1476515"/>
              <a:gd name="connsiteX1" fmla="*/ 2586321 w 2701443"/>
              <a:gd name="connsiteY1" fmla="*/ 0 h 1476515"/>
              <a:gd name="connsiteX2" fmla="*/ 2700387 w 2701443"/>
              <a:gd name="connsiteY2" fmla="*/ 1 h 1476515"/>
              <a:gd name="connsiteX3" fmla="*/ 2701443 w 2701443"/>
              <a:gd name="connsiteY3" fmla="*/ 1475847 h 1476515"/>
              <a:gd name="connsiteX4" fmla="*/ 0 w 2701443"/>
              <a:gd name="connsiteY4" fmla="*/ 1476515 h 1476515"/>
              <a:gd name="connsiteX0" fmla="*/ 0 w 2700532"/>
              <a:gd name="connsiteY0" fmla="*/ 1476515 h 1476515"/>
              <a:gd name="connsiteX1" fmla="*/ 2585410 w 2700532"/>
              <a:gd name="connsiteY1" fmla="*/ 0 h 1476515"/>
              <a:gd name="connsiteX2" fmla="*/ 2699476 w 2700532"/>
              <a:gd name="connsiteY2" fmla="*/ 1 h 1476515"/>
              <a:gd name="connsiteX3" fmla="*/ 2700532 w 2700532"/>
              <a:gd name="connsiteY3" fmla="*/ 1475847 h 1476515"/>
              <a:gd name="connsiteX4" fmla="*/ 0 w 2700532"/>
              <a:gd name="connsiteY4" fmla="*/ 1476515 h 1476515"/>
              <a:gd name="connsiteX0" fmla="*/ 0 w 2700532"/>
              <a:gd name="connsiteY0" fmla="*/ 1476515 h 1476515"/>
              <a:gd name="connsiteX1" fmla="*/ 74562 w 2700532"/>
              <a:gd name="connsiteY1" fmla="*/ 1433697 h 1476515"/>
              <a:gd name="connsiteX2" fmla="*/ 2585410 w 2700532"/>
              <a:gd name="connsiteY2" fmla="*/ 0 h 1476515"/>
              <a:gd name="connsiteX3" fmla="*/ 2699476 w 2700532"/>
              <a:gd name="connsiteY3" fmla="*/ 1 h 1476515"/>
              <a:gd name="connsiteX4" fmla="*/ 2700532 w 2700532"/>
              <a:gd name="connsiteY4" fmla="*/ 1475847 h 1476515"/>
              <a:gd name="connsiteX5" fmla="*/ 0 w 2700532"/>
              <a:gd name="connsiteY5" fmla="*/ 1476515 h 1476515"/>
              <a:gd name="connsiteX0" fmla="*/ 0 w 2700532"/>
              <a:gd name="connsiteY0" fmla="*/ 1476515 h 1476728"/>
              <a:gd name="connsiteX1" fmla="*/ 74562 w 2700532"/>
              <a:gd name="connsiteY1" fmla="*/ 1433697 h 1476728"/>
              <a:gd name="connsiteX2" fmla="*/ 2585410 w 2700532"/>
              <a:gd name="connsiteY2" fmla="*/ 0 h 1476728"/>
              <a:gd name="connsiteX3" fmla="*/ 2699476 w 2700532"/>
              <a:gd name="connsiteY3" fmla="*/ 1 h 1476728"/>
              <a:gd name="connsiteX4" fmla="*/ 2700532 w 2700532"/>
              <a:gd name="connsiteY4" fmla="*/ 1475847 h 1476728"/>
              <a:gd name="connsiteX5" fmla="*/ 75245 w 2700532"/>
              <a:gd name="connsiteY5" fmla="*/ 1476728 h 1476728"/>
              <a:gd name="connsiteX6" fmla="*/ 0 w 2700532"/>
              <a:gd name="connsiteY6" fmla="*/ 1476515 h 1476728"/>
              <a:gd name="connsiteX0" fmla="*/ 683 w 2625970"/>
              <a:gd name="connsiteY0" fmla="*/ 1476728 h 1476728"/>
              <a:gd name="connsiteX1" fmla="*/ 0 w 2625970"/>
              <a:gd name="connsiteY1" fmla="*/ 1433697 h 1476728"/>
              <a:gd name="connsiteX2" fmla="*/ 2510848 w 2625970"/>
              <a:gd name="connsiteY2" fmla="*/ 0 h 1476728"/>
              <a:gd name="connsiteX3" fmla="*/ 2624914 w 2625970"/>
              <a:gd name="connsiteY3" fmla="*/ 1 h 1476728"/>
              <a:gd name="connsiteX4" fmla="*/ 2625970 w 2625970"/>
              <a:gd name="connsiteY4" fmla="*/ 1475847 h 1476728"/>
              <a:gd name="connsiteX5" fmla="*/ 683 w 2625970"/>
              <a:gd name="connsiteY5" fmla="*/ 1476728 h 1476728"/>
              <a:gd name="connsiteX0" fmla="*/ 683 w 2663978"/>
              <a:gd name="connsiteY0" fmla="*/ 1478587 h 1478587"/>
              <a:gd name="connsiteX1" fmla="*/ 0 w 2663978"/>
              <a:gd name="connsiteY1" fmla="*/ 1435556 h 1478587"/>
              <a:gd name="connsiteX2" fmla="*/ 2510848 w 2663978"/>
              <a:gd name="connsiteY2" fmla="*/ 1859 h 1478587"/>
              <a:gd name="connsiteX3" fmla="*/ 2663978 w 2663978"/>
              <a:gd name="connsiteY3" fmla="*/ 0 h 1478587"/>
              <a:gd name="connsiteX4" fmla="*/ 2625970 w 2663978"/>
              <a:gd name="connsiteY4" fmla="*/ 1477706 h 1478587"/>
              <a:gd name="connsiteX5" fmla="*/ 683 w 2663978"/>
              <a:gd name="connsiteY5" fmla="*/ 1478587 h 1478587"/>
              <a:gd name="connsiteX0" fmla="*/ 683 w 2666894"/>
              <a:gd name="connsiteY0" fmla="*/ 1478587 h 1479566"/>
              <a:gd name="connsiteX1" fmla="*/ 0 w 2666894"/>
              <a:gd name="connsiteY1" fmla="*/ 1435556 h 1479566"/>
              <a:gd name="connsiteX2" fmla="*/ 2510848 w 2666894"/>
              <a:gd name="connsiteY2" fmla="*/ 1859 h 1479566"/>
              <a:gd name="connsiteX3" fmla="*/ 2663978 w 2666894"/>
              <a:gd name="connsiteY3" fmla="*/ 0 h 1479566"/>
              <a:gd name="connsiteX4" fmla="*/ 2666894 w 2666894"/>
              <a:gd name="connsiteY4" fmla="*/ 1479566 h 1479566"/>
              <a:gd name="connsiteX5" fmla="*/ 683 w 2666894"/>
              <a:gd name="connsiteY5" fmla="*/ 1478587 h 1479566"/>
              <a:gd name="connsiteX0" fmla="*/ 683 w 2666894"/>
              <a:gd name="connsiteY0" fmla="*/ 1476728 h 1477707"/>
              <a:gd name="connsiteX1" fmla="*/ 0 w 2666894"/>
              <a:gd name="connsiteY1" fmla="*/ 1433697 h 1477707"/>
              <a:gd name="connsiteX2" fmla="*/ 2510848 w 2666894"/>
              <a:gd name="connsiteY2" fmla="*/ 0 h 1477707"/>
              <a:gd name="connsiteX3" fmla="*/ 2665838 w 2666894"/>
              <a:gd name="connsiteY3" fmla="*/ 1 h 1477707"/>
              <a:gd name="connsiteX4" fmla="*/ 2666894 w 2666894"/>
              <a:gd name="connsiteY4" fmla="*/ 1477707 h 1477707"/>
              <a:gd name="connsiteX5" fmla="*/ 683 w 2666894"/>
              <a:gd name="connsiteY5" fmla="*/ 1476728 h 1477707"/>
              <a:gd name="connsiteX0" fmla="*/ 68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683 w 2666894"/>
              <a:gd name="connsiteY6" fmla="*/ 1476728 h 1477707"/>
              <a:gd name="connsiteX0" fmla="*/ 49862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49862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0 w 2627961"/>
              <a:gd name="connsiteY0" fmla="*/ 1476728 h 1477707"/>
              <a:gd name="connsiteX1" fmla="*/ 131 w 2627961"/>
              <a:gd name="connsiteY1" fmla="*/ 1409790 h 1477707"/>
              <a:gd name="connsiteX2" fmla="*/ 2471915 w 2627961"/>
              <a:gd name="connsiteY2" fmla="*/ 0 h 1477707"/>
              <a:gd name="connsiteX3" fmla="*/ 2626905 w 2627961"/>
              <a:gd name="connsiteY3" fmla="*/ 1 h 1477707"/>
              <a:gd name="connsiteX4" fmla="*/ 2627961 w 2627961"/>
              <a:gd name="connsiteY4" fmla="*/ 1477707 h 1477707"/>
              <a:gd name="connsiteX5" fmla="*/ 0 w 2627961"/>
              <a:gd name="connsiteY5" fmla="*/ 1476728 h 1477707"/>
              <a:gd name="connsiteX0" fmla="*/ 0 w 2628644"/>
              <a:gd name="connsiteY0" fmla="*/ 1476728 h 1477707"/>
              <a:gd name="connsiteX1" fmla="*/ 814 w 2628644"/>
              <a:gd name="connsiteY1" fmla="*/ 1409790 h 1477707"/>
              <a:gd name="connsiteX2" fmla="*/ 2472598 w 2628644"/>
              <a:gd name="connsiteY2" fmla="*/ 0 h 1477707"/>
              <a:gd name="connsiteX3" fmla="*/ 2627588 w 2628644"/>
              <a:gd name="connsiteY3" fmla="*/ 1 h 1477707"/>
              <a:gd name="connsiteX4" fmla="*/ 2628644 w 2628644"/>
              <a:gd name="connsiteY4" fmla="*/ 1477707 h 1477707"/>
              <a:gd name="connsiteX5" fmla="*/ 0 w 2628644"/>
              <a:gd name="connsiteY5" fmla="*/ 1476728 h 1477707"/>
              <a:gd name="connsiteX0" fmla="*/ 554 w 2629198"/>
              <a:gd name="connsiteY0" fmla="*/ 1476728 h 1477707"/>
              <a:gd name="connsiteX1" fmla="*/ 2 w 2629198"/>
              <a:gd name="connsiteY1" fmla="*/ 1411156 h 1477707"/>
              <a:gd name="connsiteX2" fmla="*/ 2473152 w 2629198"/>
              <a:gd name="connsiteY2" fmla="*/ 0 h 1477707"/>
              <a:gd name="connsiteX3" fmla="*/ 2628142 w 2629198"/>
              <a:gd name="connsiteY3" fmla="*/ 1 h 1477707"/>
              <a:gd name="connsiteX4" fmla="*/ 2629198 w 2629198"/>
              <a:gd name="connsiteY4" fmla="*/ 1477707 h 1477707"/>
              <a:gd name="connsiteX5" fmla="*/ 554 w 2629198"/>
              <a:gd name="connsiteY5" fmla="*/ 1476728 h 1477707"/>
              <a:gd name="connsiteX0" fmla="*/ 554 w 2628142"/>
              <a:gd name="connsiteY0" fmla="*/ 1476728 h 1483854"/>
              <a:gd name="connsiteX1" fmla="*/ 2 w 2628142"/>
              <a:gd name="connsiteY1" fmla="*/ 1411156 h 1483854"/>
              <a:gd name="connsiteX2" fmla="*/ 2473152 w 2628142"/>
              <a:gd name="connsiteY2" fmla="*/ 0 h 1483854"/>
              <a:gd name="connsiteX3" fmla="*/ 2628142 w 2628142"/>
              <a:gd name="connsiteY3" fmla="*/ 1 h 1483854"/>
              <a:gd name="connsiteX4" fmla="*/ 2569774 w 2628142"/>
              <a:gd name="connsiteY4" fmla="*/ 1483854 h 1483854"/>
              <a:gd name="connsiteX5" fmla="*/ 554 w 2628142"/>
              <a:gd name="connsiteY5" fmla="*/ 1476728 h 1483854"/>
              <a:gd name="connsiteX0" fmla="*/ 554 w 2628142"/>
              <a:gd name="connsiteY0" fmla="*/ 1476728 h 1477023"/>
              <a:gd name="connsiteX1" fmla="*/ 2 w 2628142"/>
              <a:gd name="connsiteY1" fmla="*/ 1411156 h 1477023"/>
              <a:gd name="connsiteX2" fmla="*/ 2473152 w 2628142"/>
              <a:gd name="connsiteY2" fmla="*/ 0 h 1477023"/>
              <a:gd name="connsiteX3" fmla="*/ 2628142 w 2628142"/>
              <a:gd name="connsiteY3" fmla="*/ 1 h 1477023"/>
              <a:gd name="connsiteX4" fmla="*/ 2624417 w 2628142"/>
              <a:gd name="connsiteY4" fmla="*/ 1477023 h 1477023"/>
              <a:gd name="connsiteX5" fmla="*/ 554 w 2628142"/>
              <a:gd name="connsiteY5" fmla="*/ 1476728 h 1477023"/>
              <a:gd name="connsiteX0" fmla="*/ 554 w 2624436"/>
              <a:gd name="connsiteY0" fmla="*/ 1477410 h 1477705"/>
              <a:gd name="connsiteX1" fmla="*/ 2 w 2624436"/>
              <a:gd name="connsiteY1" fmla="*/ 1411838 h 1477705"/>
              <a:gd name="connsiteX2" fmla="*/ 2473152 w 2624436"/>
              <a:gd name="connsiteY2" fmla="*/ 682 h 1477705"/>
              <a:gd name="connsiteX3" fmla="*/ 2569401 w 2624436"/>
              <a:gd name="connsiteY3" fmla="*/ 0 h 1477705"/>
              <a:gd name="connsiteX4" fmla="*/ 2624417 w 2624436"/>
              <a:gd name="connsiteY4" fmla="*/ 1477705 h 1477705"/>
              <a:gd name="connsiteX5" fmla="*/ 554 w 2624436"/>
              <a:gd name="connsiteY5" fmla="*/ 1477410 h 1477705"/>
              <a:gd name="connsiteX0" fmla="*/ 554 w 2624737"/>
              <a:gd name="connsiteY0" fmla="*/ 1476728 h 1477023"/>
              <a:gd name="connsiteX1" fmla="*/ 2 w 2624737"/>
              <a:gd name="connsiteY1" fmla="*/ 1411156 h 1477023"/>
              <a:gd name="connsiteX2" fmla="*/ 2473152 w 2624737"/>
              <a:gd name="connsiteY2" fmla="*/ 0 h 1477023"/>
              <a:gd name="connsiteX3" fmla="*/ 2624044 w 2624737"/>
              <a:gd name="connsiteY3" fmla="*/ 684 h 1477023"/>
              <a:gd name="connsiteX4" fmla="*/ 2624417 w 2624737"/>
              <a:gd name="connsiteY4" fmla="*/ 1477023 h 1477023"/>
              <a:gd name="connsiteX5" fmla="*/ 554 w 2624737"/>
              <a:gd name="connsiteY5" fmla="*/ 1476728 h 1477023"/>
              <a:gd name="connsiteX0" fmla="*/ 0 w 2631014"/>
              <a:gd name="connsiteY0" fmla="*/ 1476728 h 1477023"/>
              <a:gd name="connsiteX1" fmla="*/ 6279 w 2631014"/>
              <a:gd name="connsiteY1" fmla="*/ 1411156 h 1477023"/>
              <a:gd name="connsiteX2" fmla="*/ 2479429 w 2631014"/>
              <a:gd name="connsiteY2" fmla="*/ 0 h 1477023"/>
              <a:gd name="connsiteX3" fmla="*/ 2630321 w 2631014"/>
              <a:gd name="connsiteY3" fmla="*/ 684 h 1477023"/>
              <a:gd name="connsiteX4" fmla="*/ 2630694 w 2631014"/>
              <a:gd name="connsiteY4" fmla="*/ 1477023 h 1477023"/>
              <a:gd name="connsiteX5" fmla="*/ 0 w 2631014"/>
              <a:gd name="connsiteY5" fmla="*/ 1476728 h 1477023"/>
              <a:gd name="connsiteX0" fmla="*/ 0 w 2631014"/>
              <a:gd name="connsiteY0" fmla="*/ 1476728 h 1477023"/>
              <a:gd name="connsiteX1" fmla="*/ 131 w 2631014"/>
              <a:gd name="connsiteY1" fmla="*/ 1413888 h 1477023"/>
              <a:gd name="connsiteX2" fmla="*/ 2479429 w 2631014"/>
              <a:gd name="connsiteY2" fmla="*/ 0 h 1477023"/>
              <a:gd name="connsiteX3" fmla="*/ 2630321 w 2631014"/>
              <a:gd name="connsiteY3" fmla="*/ 684 h 1477023"/>
              <a:gd name="connsiteX4" fmla="*/ 2630694 w 2631014"/>
              <a:gd name="connsiteY4" fmla="*/ 1477023 h 1477023"/>
              <a:gd name="connsiteX5" fmla="*/ 0 w 2631014"/>
              <a:gd name="connsiteY5" fmla="*/ 1476728 h 1477023"/>
              <a:gd name="connsiteX0" fmla="*/ 0 w 2630713"/>
              <a:gd name="connsiteY0" fmla="*/ 1476728 h 1477023"/>
              <a:gd name="connsiteX1" fmla="*/ 131 w 2630713"/>
              <a:gd name="connsiteY1" fmla="*/ 1413888 h 1477023"/>
              <a:gd name="connsiteX2" fmla="*/ 2479429 w 2630713"/>
              <a:gd name="connsiteY2" fmla="*/ 0 h 1477023"/>
              <a:gd name="connsiteX3" fmla="*/ 2575678 w 2630713"/>
              <a:gd name="connsiteY3" fmla="*/ 8881 h 1477023"/>
              <a:gd name="connsiteX4" fmla="*/ 2630694 w 2630713"/>
              <a:gd name="connsiteY4" fmla="*/ 1477023 h 1477023"/>
              <a:gd name="connsiteX5" fmla="*/ 0 w 2630713"/>
              <a:gd name="connsiteY5" fmla="*/ 1476728 h 1477023"/>
              <a:gd name="connsiteX0" fmla="*/ 0 w 2630811"/>
              <a:gd name="connsiteY0" fmla="*/ 1477409 h 1477704"/>
              <a:gd name="connsiteX1" fmla="*/ 131 w 2630811"/>
              <a:gd name="connsiteY1" fmla="*/ 1414569 h 1477704"/>
              <a:gd name="connsiteX2" fmla="*/ 2479429 w 2630811"/>
              <a:gd name="connsiteY2" fmla="*/ 681 h 1477704"/>
              <a:gd name="connsiteX3" fmla="*/ 2624174 w 2630811"/>
              <a:gd name="connsiteY3" fmla="*/ 0 h 1477704"/>
              <a:gd name="connsiteX4" fmla="*/ 2630694 w 2630811"/>
              <a:gd name="connsiteY4" fmla="*/ 1477704 h 1477704"/>
              <a:gd name="connsiteX5" fmla="*/ 0 w 2630811"/>
              <a:gd name="connsiteY5" fmla="*/ 1477409 h 1477704"/>
              <a:gd name="connsiteX0" fmla="*/ 0 w 2630694"/>
              <a:gd name="connsiteY0" fmla="*/ 1477409 h 1477704"/>
              <a:gd name="connsiteX1" fmla="*/ 131 w 2630694"/>
              <a:gd name="connsiteY1" fmla="*/ 1414569 h 1477704"/>
              <a:gd name="connsiteX2" fmla="*/ 2479429 w 2630694"/>
              <a:gd name="connsiteY2" fmla="*/ 681 h 1477704"/>
              <a:gd name="connsiteX3" fmla="*/ 2624174 w 2630694"/>
              <a:gd name="connsiteY3" fmla="*/ 0 h 1477704"/>
              <a:gd name="connsiteX4" fmla="*/ 2630694 w 2630694"/>
              <a:gd name="connsiteY4" fmla="*/ 1477704 h 1477704"/>
              <a:gd name="connsiteX5" fmla="*/ 0 w 2630694"/>
              <a:gd name="connsiteY5" fmla="*/ 1477409 h 1477704"/>
              <a:gd name="connsiteX0" fmla="*/ 0 w 2624382"/>
              <a:gd name="connsiteY0" fmla="*/ 1477409 h 1477409"/>
              <a:gd name="connsiteX1" fmla="*/ 131 w 2624382"/>
              <a:gd name="connsiteY1" fmla="*/ 1414569 h 1477409"/>
              <a:gd name="connsiteX2" fmla="*/ 2479429 w 2624382"/>
              <a:gd name="connsiteY2" fmla="*/ 681 h 1477409"/>
              <a:gd name="connsiteX3" fmla="*/ 2624174 w 2624382"/>
              <a:gd name="connsiteY3" fmla="*/ 0 h 1477409"/>
              <a:gd name="connsiteX4" fmla="*/ 2612935 w 2624382"/>
              <a:gd name="connsiteY4" fmla="*/ 1472240 h 1477409"/>
              <a:gd name="connsiteX5" fmla="*/ 0 w 2624382"/>
              <a:gd name="connsiteY5" fmla="*/ 1477409 h 1477409"/>
              <a:gd name="connsiteX0" fmla="*/ 0 w 2625913"/>
              <a:gd name="connsiteY0" fmla="*/ 1477409 h 1477409"/>
              <a:gd name="connsiteX1" fmla="*/ 131 w 2625913"/>
              <a:gd name="connsiteY1" fmla="*/ 1414569 h 1477409"/>
              <a:gd name="connsiteX2" fmla="*/ 2479429 w 2625913"/>
              <a:gd name="connsiteY2" fmla="*/ 681 h 1477409"/>
              <a:gd name="connsiteX3" fmla="*/ 2624174 w 2625913"/>
              <a:gd name="connsiteY3" fmla="*/ 0 h 1477409"/>
              <a:gd name="connsiteX4" fmla="*/ 2625913 w 2625913"/>
              <a:gd name="connsiteY4" fmla="*/ 1477021 h 1477409"/>
              <a:gd name="connsiteX5" fmla="*/ 0 w 2625913"/>
              <a:gd name="connsiteY5" fmla="*/ 1477409 h 147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5913" h="1477409">
                <a:moveTo>
                  <a:pt x="0" y="1477409"/>
                </a:moveTo>
                <a:cubicBezTo>
                  <a:pt x="44" y="1455096"/>
                  <a:pt x="87" y="1436882"/>
                  <a:pt x="131" y="1414569"/>
                </a:cubicBezTo>
                <a:lnTo>
                  <a:pt x="2479429" y="681"/>
                </a:lnTo>
                <a:lnTo>
                  <a:pt x="2624174" y="0"/>
                </a:lnTo>
                <a:cubicBezTo>
                  <a:pt x="2626347" y="492568"/>
                  <a:pt x="2623740" y="984453"/>
                  <a:pt x="2625913" y="1477021"/>
                </a:cubicBezTo>
                <a:lnTo>
                  <a:pt x="0" y="1477409"/>
                </a:lnTo>
                <a:close/>
              </a:path>
            </a:pathLst>
          </a:custGeom>
          <a:solidFill>
            <a:srgbClr val="FF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Gilroy Medium" panose="00000600000000000000" pitchFamily="50" charset="0"/>
            </a:endParaRPr>
          </a:p>
        </p:txBody>
      </p:sp>
      <p:sp>
        <p:nvSpPr>
          <p:cNvPr id="2" name="Title 1"/>
          <p:cNvSpPr>
            <a:spLocks noGrp="1"/>
          </p:cNvSpPr>
          <p:nvPr>
            <p:ph type="ctrTitle"/>
          </p:nvPr>
        </p:nvSpPr>
        <p:spPr>
          <a:xfrm>
            <a:off x="5819303" y="3325177"/>
            <a:ext cx="5361021" cy="2022190"/>
          </a:xfrm>
        </p:spPr>
        <p:txBody>
          <a:bodyPr anchor="t" anchorCtr="0">
            <a:normAutofit/>
          </a:bodyPr>
          <a:lstStyle>
            <a:lvl1pPr algn="r">
              <a:defRPr sz="4800" b="1">
                <a:solidFill>
                  <a:schemeClr val="bg1"/>
                </a:solidFill>
                <a:latin typeface="Gilroy ExtraBold" panose="00000900000000000000" pitchFamily="50" charset="0"/>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792E544A-C090-4731-974C-AD12FCFBE2F3}"/>
              </a:ext>
            </a:extLst>
          </p:cNvPr>
          <p:cNvSpPr>
            <a:spLocks noGrp="1"/>
          </p:cNvSpPr>
          <p:nvPr>
            <p:ph type="pic" sz="quarter" idx="10"/>
          </p:nvPr>
        </p:nvSpPr>
        <p:spPr>
          <a:xfrm>
            <a:off x="-13337" y="-13970"/>
            <a:ext cx="11544936" cy="658622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1588294 w 9144000"/>
              <a:gd name="connsiteY1" fmla="*/ 0 h 5143500"/>
              <a:gd name="connsiteX2" fmla="*/ 9144000 w 9144000"/>
              <a:gd name="connsiteY2" fmla="*/ 0 h 5143500"/>
              <a:gd name="connsiteX3" fmla="*/ 9144000 w 9144000"/>
              <a:gd name="connsiteY3" fmla="*/ 5143500 h 5143500"/>
              <a:gd name="connsiteX4" fmla="*/ 0 w 9144000"/>
              <a:gd name="connsiteY4" fmla="*/ 5143500 h 5143500"/>
              <a:gd name="connsiteX5" fmla="*/ 0 w 9144000"/>
              <a:gd name="connsiteY5" fmla="*/ 0 h 5143500"/>
              <a:gd name="connsiteX0" fmla="*/ 2381 w 9146381"/>
              <a:gd name="connsiteY0" fmla="*/ 0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6" fmla="*/ 2381 w 9146381"/>
              <a:gd name="connsiteY6" fmla="*/ 0 h 5143500"/>
              <a:gd name="connsiteX0" fmla="*/ 0 w 9146381"/>
              <a:gd name="connsiteY0" fmla="*/ 919163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0" fmla="*/ 0 w 9146381"/>
              <a:gd name="connsiteY0" fmla="*/ 919163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0" fmla="*/ 0 w 9146381"/>
              <a:gd name="connsiteY0" fmla="*/ 919163 h 5145881"/>
              <a:gd name="connsiteX1" fmla="*/ 1590675 w 9146381"/>
              <a:gd name="connsiteY1" fmla="*/ 0 h 5145881"/>
              <a:gd name="connsiteX2" fmla="*/ 9146381 w 9146381"/>
              <a:gd name="connsiteY2" fmla="*/ 0 h 5145881"/>
              <a:gd name="connsiteX3" fmla="*/ 9146381 w 9146381"/>
              <a:gd name="connsiteY3" fmla="*/ 5143500 h 5145881"/>
              <a:gd name="connsiteX4" fmla="*/ 230982 w 9146381"/>
              <a:gd name="connsiteY4" fmla="*/ 5145881 h 5145881"/>
              <a:gd name="connsiteX5" fmla="*/ 2381 w 9146381"/>
              <a:gd name="connsiteY5" fmla="*/ 5143500 h 5145881"/>
              <a:gd name="connsiteX6" fmla="*/ 0 w 9146381"/>
              <a:gd name="connsiteY6" fmla="*/ 919163 h 5145881"/>
              <a:gd name="connsiteX0" fmla="*/ 0 w 9146381"/>
              <a:gd name="connsiteY0" fmla="*/ 919163 h 5145881"/>
              <a:gd name="connsiteX1" fmla="*/ 1590675 w 9146381"/>
              <a:gd name="connsiteY1" fmla="*/ 0 h 5145881"/>
              <a:gd name="connsiteX2" fmla="*/ 9146381 w 9146381"/>
              <a:gd name="connsiteY2" fmla="*/ 0 h 5145881"/>
              <a:gd name="connsiteX3" fmla="*/ 230982 w 9146381"/>
              <a:gd name="connsiteY3" fmla="*/ 5145881 h 5145881"/>
              <a:gd name="connsiteX4" fmla="*/ 2381 w 9146381"/>
              <a:gd name="connsiteY4" fmla="*/ 5143500 h 5145881"/>
              <a:gd name="connsiteX5" fmla="*/ 0 w 9146381"/>
              <a:gd name="connsiteY5" fmla="*/ 919163 h 5145881"/>
              <a:gd name="connsiteX0" fmla="*/ 118713 w 9265094"/>
              <a:gd name="connsiteY0" fmla="*/ 919163 h 5347148"/>
              <a:gd name="connsiteX1" fmla="*/ 1709388 w 9265094"/>
              <a:gd name="connsiteY1" fmla="*/ 0 h 5347148"/>
              <a:gd name="connsiteX2" fmla="*/ 9265094 w 9265094"/>
              <a:gd name="connsiteY2" fmla="*/ 0 h 5347148"/>
              <a:gd name="connsiteX3" fmla="*/ 349695 w 9265094"/>
              <a:gd name="connsiteY3" fmla="*/ 5145881 h 5347148"/>
              <a:gd name="connsiteX4" fmla="*/ 121094 w 9265094"/>
              <a:gd name="connsiteY4" fmla="*/ 5143500 h 5347148"/>
              <a:gd name="connsiteX5" fmla="*/ 116332 w 9265094"/>
              <a:gd name="connsiteY5" fmla="*/ 4998244 h 5347148"/>
              <a:gd name="connsiteX6" fmla="*/ 118713 w 9265094"/>
              <a:gd name="connsiteY6" fmla="*/ 919163 h 5347148"/>
              <a:gd name="connsiteX0" fmla="*/ 16133 w 9162514"/>
              <a:gd name="connsiteY0" fmla="*/ 919163 h 5347148"/>
              <a:gd name="connsiteX1" fmla="*/ 1606808 w 9162514"/>
              <a:gd name="connsiteY1" fmla="*/ 0 h 5347148"/>
              <a:gd name="connsiteX2" fmla="*/ 9162514 w 9162514"/>
              <a:gd name="connsiteY2" fmla="*/ 0 h 5347148"/>
              <a:gd name="connsiteX3" fmla="*/ 247115 w 9162514"/>
              <a:gd name="connsiteY3" fmla="*/ 5145881 h 5347148"/>
              <a:gd name="connsiteX4" fmla="*/ 18514 w 9162514"/>
              <a:gd name="connsiteY4" fmla="*/ 5143500 h 5347148"/>
              <a:gd name="connsiteX5" fmla="*/ 13752 w 9162514"/>
              <a:gd name="connsiteY5" fmla="*/ 4998244 h 5347148"/>
              <a:gd name="connsiteX6" fmla="*/ 16133 w 9162514"/>
              <a:gd name="connsiteY6" fmla="*/ 919163 h 5347148"/>
              <a:gd name="connsiteX0" fmla="*/ 2381 w 9148762"/>
              <a:gd name="connsiteY0" fmla="*/ 919163 h 5145881"/>
              <a:gd name="connsiteX1" fmla="*/ 1593056 w 9148762"/>
              <a:gd name="connsiteY1" fmla="*/ 0 h 5145881"/>
              <a:gd name="connsiteX2" fmla="*/ 9148762 w 9148762"/>
              <a:gd name="connsiteY2" fmla="*/ 0 h 5145881"/>
              <a:gd name="connsiteX3" fmla="*/ 233363 w 9148762"/>
              <a:gd name="connsiteY3" fmla="*/ 5145881 h 5145881"/>
              <a:gd name="connsiteX4" fmla="*/ 4762 w 9148762"/>
              <a:gd name="connsiteY4" fmla="*/ 5143500 h 5145881"/>
              <a:gd name="connsiteX5" fmla="*/ 0 w 9148762"/>
              <a:gd name="connsiteY5" fmla="*/ 4998244 h 5145881"/>
              <a:gd name="connsiteX6" fmla="*/ 2381 w 9148762"/>
              <a:gd name="connsiteY6" fmla="*/ 919163 h 5145881"/>
              <a:gd name="connsiteX0" fmla="*/ 2381 w 9148762"/>
              <a:gd name="connsiteY0" fmla="*/ 923926 h 5150644"/>
              <a:gd name="connsiteX1" fmla="*/ 1593056 w 9148762"/>
              <a:gd name="connsiteY1" fmla="*/ 4763 h 5150644"/>
              <a:gd name="connsiteX2" fmla="*/ 8758238 w 9148762"/>
              <a:gd name="connsiteY2" fmla="*/ 0 h 5150644"/>
              <a:gd name="connsiteX3" fmla="*/ 9148762 w 9148762"/>
              <a:gd name="connsiteY3" fmla="*/ 4763 h 5150644"/>
              <a:gd name="connsiteX4" fmla="*/ 233363 w 9148762"/>
              <a:gd name="connsiteY4" fmla="*/ 5150644 h 5150644"/>
              <a:gd name="connsiteX5" fmla="*/ 4762 w 9148762"/>
              <a:gd name="connsiteY5" fmla="*/ 5148263 h 5150644"/>
              <a:gd name="connsiteX6" fmla="*/ 0 w 9148762"/>
              <a:gd name="connsiteY6" fmla="*/ 5003007 h 5150644"/>
              <a:gd name="connsiteX7" fmla="*/ 2381 w 9148762"/>
              <a:gd name="connsiteY7" fmla="*/ 923926 h 5150644"/>
              <a:gd name="connsiteX0" fmla="*/ 2381 w 8758238"/>
              <a:gd name="connsiteY0" fmla="*/ 923926 h 5150644"/>
              <a:gd name="connsiteX1" fmla="*/ 1593056 w 8758238"/>
              <a:gd name="connsiteY1" fmla="*/ 4763 h 5150644"/>
              <a:gd name="connsiteX2" fmla="*/ 8758238 w 8758238"/>
              <a:gd name="connsiteY2" fmla="*/ 0 h 5150644"/>
              <a:gd name="connsiteX3" fmla="*/ 233363 w 8758238"/>
              <a:gd name="connsiteY3" fmla="*/ 5150644 h 5150644"/>
              <a:gd name="connsiteX4" fmla="*/ 4762 w 8758238"/>
              <a:gd name="connsiteY4" fmla="*/ 5148263 h 5150644"/>
              <a:gd name="connsiteX5" fmla="*/ 0 w 8758238"/>
              <a:gd name="connsiteY5" fmla="*/ 5003007 h 5150644"/>
              <a:gd name="connsiteX6" fmla="*/ 2381 w 8758238"/>
              <a:gd name="connsiteY6" fmla="*/ 923926 h 5150644"/>
              <a:gd name="connsiteX0" fmla="*/ 2381 w 8758238"/>
              <a:gd name="connsiteY0" fmla="*/ 923926 h 5148263"/>
              <a:gd name="connsiteX1" fmla="*/ 1593056 w 8758238"/>
              <a:gd name="connsiteY1" fmla="*/ 4763 h 5148263"/>
              <a:gd name="connsiteX2" fmla="*/ 8758238 w 8758238"/>
              <a:gd name="connsiteY2" fmla="*/ 0 h 5148263"/>
              <a:gd name="connsiteX3" fmla="*/ 4762 w 8758238"/>
              <a:gd name="connsiteY3" fmla="*/ 5148263 h 5148263"/>
              <a:gd name="connsiteX4" fmla="*/ 0 w 8758238"/>
              <a:gd name="connsiteY4" fmla="*/ 5003007 h 5148263"/>
              <a:gd name="connsiteX5" fmla="*/ 2381 w 8758238"/>
              <a:gd name="connsiteY5" fmla="*/ 923926 h 5148263"/>
              <a:gd name="connsiteX0" fmla="*/ 2381 w 8758238"/>
              <a:gd name="connsiteY0" fmla="*/ 923926 h 5003007"/>
              <a:gd name="connsiteX1" fmla="*/ 1593056 w 8758238"/>
              <a:gd name="connsiteY1" fmla="*/ 4763 h 5003007"/>
              <a:gd name="connsiteX2" fmla="*/ 8758238 w 8758238"/>
              <a:gd name="connsiteY2" fmla="*/ 0 h 5003007"/>
              <a:gd name="connsiteX3" fmla="*/ 0 w 8758238"/>
              <a:gd name="connsiteY3" fmla="*/ 5003007 h 5003007"/>
              <a:gd name="connsiteX4" fmla="*/ 2381 w 8758238"/>
              <a:gd name="connsiteY4" fmla="*/ 923926 h 5003007"/>
              <a:gd name="connsiteX0" fmla="*/ 64 w 8763541"/>
              <a:gd name="connsiteY0" fmla="*/ 0 h 5008721"/>
              <a:gd name="connsiteX1" fmla="*/ 1598359 w 8763541"/>
              <a:gd name="connsiteY1" fmla="*/ 10477 h 5008721"/>
              <a:gd name="connsiteX2" fmla="*/ 8763541 w 8763541"/>
              <a:gd name="connsiteY2" fmla="*/ 5714 h 5008721"/>
              <a:gd name="connsiteX3" fmla="*/ 5303 w 8763541"/>
              <a:gd name="connsiteY3" fmla="*/ 5008721 h 5008721"/>
              <a:gd name="connsiteX4" fmla="*/ 64 w 8763541"/>
              <a:gd name="connsiteY4" fmla="*/ 0 h 5008721"/>
              <a:gd name="connsiteX0" fmla="*/ 64 w 8763541"/>
              <a:gd name="connsiteY0" fmla="*/ 0 h 5008721"/>
              <a:gd name="connsiteX1" fmla="*/ 8763541 w 8763541"/>
              <a:gd name="connsiteY1" fmla="*/ 5714 h 5008721"/>
              <a:gd name="connsiteX2" fmla="*/ 5303 w 8763541"/>
              <a:gd name="connsiteY2" fmla="*/ 5008721 h 5008721"/>
              <a:gd name="connsiteX3" fmla="*/ 64 w 8763541"/>
              <a:gd name="connsiteY3" fmla="*/ 0 h 5008721"/>
              <a:gd name="connsiteX0" fmla="*/ 64 w 8658766"/>
              <a:gd name="connsiteY0" fmla="*/ 0 h 5008721"/>
              <a:gd name="connsiteX1" fmla="*/ 8658766 w 8658766"/>
              <a:gd name="connsiteY1" fmla="*/ 5714 h 5008721"/>
              <a:gd name="connsiteX2" fmla="*/ 5303 w 8658766"/>
              <a:gd name="connsiteY2" fmla="*/ 5008721 h 5008721"/>
              <a:gd name="connsiteX3" fmla="*/ 64 w 8658766"/>
              <a:gd name="connsiteY3" fmla="*/ 0 h 5008721"/>
              <a:gd name="connsiteX0" fmla="*/ 64 w 8658766"/>
              <a:gd name="connsiteY0" fmla="*/ 0 h 4939665"/>
              <a:gd name="connsiteX1" fmla="*/ 8658766 w 8658766"/>
              <a:gd name="connsiteY1" fmla="*/ 5714 h 4939665"/>
              <a:gd name="connsiteX2" fmla="*/ 5303 w 8658766"/>
              <a:gd name="connsiteY2" fmla="*/ 4939665 h 4939665"/>
              <a:gd name="connsiteX3" fmla="*/ 64 w 8658766"/>
              <a:gd name="connsiteY3" fmla="*/ 0 h 4939665"/>
              <a:gd name="connsiteX0" fmla="*/ 0 w 8658702"/>
              <a:gd name="connsiteY0" fmla="*/ 0 h 4939665"/>
              <a:gd name="connsiteX1" fmla="*/ 8658702 w 8658702"/>
              <a:gd name="connsiteY1" fmla="*/ 5714 h 4939665"/>
              <a:gd name="connsiteX2" fmla="*/ 5239 w 8658702"/>
              <a:gd name="connsiteY2" fmla="*/ 4939665 h 4939665"/>
              <a:gd name="connsiteX3" fmla="*/ 0 w 8658702"/>
              <a:gd name="connsiteY3" fmla="*/ 0 h 4939665"/>
            </a:gdLst>
            <a:ahLst/>
            <a:cxnLst>
              <a:cxn ang="0">
                <a:pos x="connsiteX0" y="connsiteY0"/>
              </a:cxn>
              <a:cxn ang="0">
                <a:pos x="connsiteX1" y="connsiteY1"/>
              </a:cxn>
              <a:cxn ang="0">
                <a:pos x="connsiteX2" y="connsiteY2"/>
              </a:cxn>
              <a:cxn ang="0">
                <a:pos x="connsiteX3" y="connsiteY3"/>
              </a:cxn>
            </a:cxnLst>
            <a:rect l="l" t="t" r="r" b="b"/>
            <a:pathLst>
              <a:path w="8658702" h="4939665">
                <a:moveTo>
                  <a:pt x="0" y="0"/>
                </a:moveTo>
                <a:lnTo>
                  <a:pt x="8658702" y="5714"/>
                </a:lnTo>
                <a:lnTo>
                  <a:pt x="5239" y="4939665"/>
                </a:lnTo>
                <a:cubicBezTo>
                  <a:pt x="3493" y="3293110"/>
                  <a:pt x="1746" y="1646555"/>
                  <a:pt x="0" y="0"/>
                </a:cubicBezTo>
                <a:close/>
              </a:path>
            </a:pathLst>
          </a:custGeom>
        </p:spPr>
        <p:txBody>
          <a:bodyPr/>
          <a:lstStyle/>
          <a:p>
            <a:r>
              <a:rPr lang="en-US" dirty="0"/>
              <a:t>Click icon to add picture</a:t>
            </a:r>
            <a:endParaRPr lang="en-GB" dirty="0"/>
          </a:p>
        </p:txBody>
      </p:sp>
      <p:pic>
        <p:nvPicPr>
          <p:cNvPr id="6" name="Picture 5" descr="Logo&#10;&#10;Description automatically generated">
            <a:extLst>
              <a:ext uri="{FF2B5EF4-FFF2-40B4-BE49-F238E27FC236}">
                <a16:creationId xmlns:a16="http://schemas.microsoft.com/office/drawing/2014/main" id="{F0CA79A9-1141-4222-9067-2769153085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59047" y="5636292"/>
            <a:ext cx="1908381" cy="612000"/>
          </a:xfrm>
          <a:prstGeom prst="rect">
            <a:avLst/>
          </a:prstGeom>
        </p:spPr>
      </p:pic>
      <p:sp>
        <p:nvSpPr>
          <p:cNvPr id="10" name="Rectangle 9">
            <a:extLst>
              <a:ext uri="{FF2B5EF4-FFF2-40B4-BE49-F238E27FC236}">
                <a16:creationId xmlns:a16="http://schemas.microsoft.com/office/drawing/2014/main" id="{E24FC960-45E0-47A8-B812-1354B9A7354E}"/>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598703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447">
          <p15:clr>
            <a:srgbClr val="FBAE40"/>
          </p15:clr>
        </p15:guide>
        <p15:guide id="4" orient="horz" pos="2553">
          <p15:clr>
            <a:srgbClr val="FBAE40"/>
          </p15:clr>
        </p15:guide>
        <p15:guide id="5" pos="695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6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800" y="608400"/>
            <a:ext cx="10202400" cy="1189077"/>
          </a:xfrm>
        </p:spPr>
        <p:txBody>
          <a:bodyPr anchor="t" anchorCtr="0"/>
          <a:lstStyle>
            <a:lvl1pPr algn="l">
              <a:defRPr>
                <a:solidFill>
                  <a:srgbClr val="330072"/>
                </a:solidFill>
              </a:defRPr>
            </a:lvl1pPr>
          </a:lstStyle>
          <a:p>
            <a:r>
              <a:rPr lang="en-US"/>
              <a:t>Click to edit Master title style</a:t>
            </a:r>
            <a:endParaRPr lang="en-GB" dirty="0"/>
          </a:p>
        </p:txBody>
      </p:sp>
      <p:pic>
        <p:nvPicPr>
          <p:cNvPr id="8" name="Picture 7" descr="Shape&#10;&#10;Description automatically generated with medium confidence">
            <a:extLst>
              <a:ext uri="{FF2B5EF4-FFF2-40B4-BE49-F238E27FC236}">
                <a16:creationId xmlns:a16="http://schemas.microsoft.com/office/drawing/2014/main" id="{EA5D58DD-B898-40E1-910B-A025DF43A9A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4" name="Text Placeholder 3">
            <a:extLst>
              <a:ext uri="{FF2B5EF4-FFF2-40B4-BE49-F238E27FC236}">
                <a16:creationId xmlns:a16="http://schemas.microsoft.com/office/drawing/2014/main" id="{A759BF7D-6419-457A-8BDE-24E6BCDD6D11}"/>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0" name="Text Placeholder 3">
            <a:extLst>
              <a:ext uri="{FF2B5EF4-FFF2-40B4-BE49-F238E27FC236}">
                <a16:creationId xmlns:a16="http://schemas.microsoft.com/office/drawing/2014/main" id="{DE70CA9A-672C-48BA-BDA0-1167307DF02E}"/>
              </a:ext>
            </a:extLst>
          </p:cNvPr>
          <p:cNvSpPr>
            <a:spLocks noGrp="1"/>
          </p:cNvSpPr>
          <p:nvPr>
            <p:ph type="body" sz="quarter" idx="31"/>
          </p:nvPr>
        </p:nvSpPr>
        <p:spPr>
          <a:xfrm>
            <a:off x="838799" y="2152800"/>
            <a:ext cx="5040001" cy="3418876"/>
          </a:xfrm>
        </p:spPr>
        <p:txBody>
          <a:bodyPr>
            <a:normAutofit/>
          </a:bodyPr>
          <a:lstStyle>
            <a:lvl1pPr>
              <a:defRPr sz="2800">
                <a:solidFill>
                  <a:srgbClr val="373A36"/>
                </a:solidFill>
              </a:defRPr>
            </a:lvl1pPr>
            <a:lvl2pPr marL="536575" indent="-344488">
              <a:defRPr sz="2800">
                <a:solidFill>
                  <a:srgbClr val="373A36"/>
                </a:solidFill>
              </a:defRPr>
            </a:lvl2pPr>
            <a:lvl3pPr marL="984250" indent="-431800">
              <a:defRPr sz="2200">
                <a:solidFill>
                  <a:srgbClr val="373A36"/>
                </a:solidFill>
              </a:defRPr>
            </a:lvl3pPr>
            <a:lvl4pPr marL="1433513" indent="-241300">
              <a:defRPr sz="1800">
                <a:solidFill>
                  <a:srgbClr val="373A36"/>
                </a:solidFill>
              </a:defRPr>
            </a:lvl4pPr>
            <a:lvl5pPr marL="1704975" indent="-327025">
              <a:defRPr sz="1600">
                <a:solidFill>
                  <a:srgbClr val="373A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3">
            <a:extLst>
              <a:ext uri="{FF2B5EF4-FFF2-40B4-BE49-F238E27FC236}">
                <a16:creationId xmlns:a16="http://schemas.microsoft.com/office/drawing/2014/main" id="{781CE48B-F5F5-4E39-BDF9-C3B24572395A}"/>
              </a:ext>
            </a:extLst>
          </p:cNvPr>
          <p:cNvSpPr>
            <a:spLocks noGrp="1"/>
          </p:cNvSpPr>
          <p:nvPr>
            <p:ph type="body" sz="quarter" idx="12"/>
          </p:nvPr>
        </p:nvSpPr>
        <p:spPr>
          <a:xfrm>
            <a:off x="6001197" y="2152800"/>
            <a:ext cx="5040001" cy="3418876"/>
          </a:xfrm>
        </p:spPr>
        <p:txBody>
          <a:bodyPr>
            <a:normAutofit/>
          </a:bodyPr>
          <a:lstStyle>
            <a:lvl1pPr>
              <a:defRPr sz="2800">
                <a:solidFill>
                  <a:srgbClr val="373A36"/>
                </a:solidFill>
              </a:defRPr>
            </a:lvl1pPr>
            <a:lvl2pPr marL="536575" indent="-344488">
              <a:defRPr sz="2800">
                <a:solidFill>
                  <a:srgbClr val="373A36"/>
                </a:solidFill>
              </a:defRPr>
            </a:lvl2pPr>
            <a:lvl3pPr marL="984250" indent="-431800">
              <a:defRPr sz="2200">
                <a:solidFill>
                  <a:srgbClr val="373A36"/>
                </a:solidFill>
              </a:defRPr>
            </a:lvl3pPr>
            <a:lvl4pPr marL="1433513" indent="-241300">
              <a:defRPr sz="1800">
                <a:solidFill>
                  <a:srgbClr val="373A36"/>
                </a:solidFill>
              </a:defRPr>
            </a:lvl4pPr>
            <a:lvl5pPr marL="1704975" indent="-327025">
              <a:defRPr sz="1600">
                <a:solidFill>
                  <a:srgbClr val="373A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Rectangle 14">
            <a:extLst>
              <a:ext uri="{FF2B5EF4-FFF2-40B4-BE49-F238E27FC236}">
                <a16:creationId xmlns:a16="http://schemas.microsoft.com/office/drawing/2014/main" id="{28D6A5F9-5450-44E2-B969-FD2D1D0DFF85}"/>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P64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206546323"/>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6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800" y="608400"/>
            <a:ext cx="10202400" cy="1189077"/>
          </a:xfrm>
        </p:spPr>
        <p:txBody>
          <a:bodyPr anchor="t" anchorCtr="0"/>
          <a:lstStyle>
            <a:lvl1pPr algn="l">
              <a:defRPr>
                <a:solidFill>
                  <a:schemeClr val="bg2"/>
                </a:solidFill>
              </a:defRPr>
            </a:lvl1pPr>
          </a:lstStyle>
          <a:p>
            <a:r>
              <a:rPr lang="en-US"/>
              <a:t>Click to edit Master title style</a:t>
            </a:r>
            <a:endParaRPr lang="en-GB" dirty="0"/>
          </a:p>
        </p:txBody>
      </p:sp>
      <p:sp>
        <p:nvSpPr>
          <p:cNvPr id="10" name="Text Placeholder 7">
            <a:extLst>
              <a:ext uri="{FF2B5EF4-FFF2-40B4-BE49-F238E27FC236}">
                <a16:creationId xmlns:a16="http://schemas.microsoft.com/office/drawing/2014/main" id="{35DE456C-EBEE-49C1-BE9B-8A92CE790DA7}"/>
              </a:ext>
            </a:extLst>
          </p:cNvPr>
          <p:cNvSpPr>
            <a:spLocks noGrp="1"/>
          </p:cNvSpPr>
          <p:nvPr>
            <p:ph type="body" sz="quarter" idx="12"/>
          </p:nvPr>
        </p:nvSpPr>
        <p:spPr>
          <a:xfrm>
            <a:off x="838800" y="2152800"/>
            <a:ext cx="5040000" cy="3418876"/>
          </a:xfrm>
        </p:spPr>
        <p:txBody>
          <a:bodyPr/>
          <a:lstStyle>
            <a:lvl1pPr>
              <a:defRPr>
                <a:solidFill>
                  <a:schemeClr val="bg2"/>
                </a:solidFill>
              </a:defRPr>
            </a:lvl1pPr>
            <a:lvl2pPr>
              <a:buFontTx/>
              <a:buBlip>
                <a:blip r:embed="rId2"/>
              </a:buBlip>
              <a:defRPr>
                <a:solidFill>
                  <a:schemeClr val="bg2"/>
                </a:solidFill>
              </a:defRPr>
            </a:lvl2pPr>
            <a:lvl3pPr>
              <a:buFontTx/>
              <a:buBlip>
                <a:blip r:embed="rId3"/>
              </a:buBlip>
              <a:defRPr>
                <a:solidFill>
                  <a:schemeClr val="bg2"/>
                </a:solidFill>
              </a:defRPr>
            </a:lvl3pPr>
            <a:lvl4pPr>
              <a:buFontTx/>
              <a:buBlip>
                <a:blip r:embed="rId4"/>
              </a:buBlip>
              <a:defRPr>
                <a:solidFill>
                  <a:schemeClr val="bg2"/>
                </a:solidFill>
              </a:defRPr>
            </a:lvl4pPr>
            <a:lvl5pPr marL="1520825" indent="-327025">
              <a:buFontTx/>
              <a:buBlip>
                <a:blip r:embed="rId5"/>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0BC5208C-36CA-4B7B-9431-D95B9E5F102B}"/>
              </a:ext>
            </a:extLst>
          </p:cNvPr>
          <p:cNvSpPr>
            <a:spLocks noGrp="1"/>
          </p:cNvSpPr>
          <p:nvPr>
            <p:ph type="body" sz="quarter" idx="13"/>
          </p:nvPr>
        </p:nvSpPr>
        <p:spPr>
          <a:xfrm>
            <a:off x="6001200" y="2152800"/>
            <a:ext cx="5040000" cy="3418876"/>
          </a:xfrm>
        </p:spPr>
        <p:txBody>
          <a:bodyPr/>
          <a:lstStyle>
            <a:lvl1pPr>
              <a:defRPr>
                <a:solidFill>
                  <a:schemeClr val="bg2"/>
                </a:solidFill>
              </a:defRPr>
            </a:lvl1pPr>
            <a:lvl2pPr>
              <a:buFontTx/>
              <a:buBlip>
                <a:blip r:embed="rId2"/>
              </a:buBlip>
              <a:defRPr>
                <a:solidFill>
                  <a:schemeClr val="bg2"/>
                </a:solidFill>
              </a:defRPr>
            </a:lvl2pPr>
            <a:lvl3pPr>
              <a:buFontTx/>
              <a:buBlip>
                <a:blip r:embed="rId3"/>
              </a:buBlip>
              <a:defRPr>
                <a:solidFill>
                  <a:schemeClr val="bg2"/>
                </a:solidFill>
              </a:defRPr>
            </a:lvl3pPr>
            <a:lvl4pPr>
              <a:buFontTx/>
              <a:buBlip>
                <a:blip r:embed="rId4"/>
              </a:buBlip>
              <a:defRPr>
                <a:solidFill>
                  <a:schemeClr val="bg2"/>
                </a:solidFill>
              </a:defRPr>
            </a:lvl4pPr>
            <a:lvl5pPr>
              <a:buFontTx/>
              <a:buBlip>
                <a:blip r:embed="rId5"/>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descr="A picture containing graphical user interface&#10;&#10;Description automatically generated">
            <a:extLst>
              <a:ext uri="{FF2B5EF4-FFF2-40B4-BE49-F238E27FC236}">
                <a16:creationId xmlns:a16="http://schemas.microsoft.com/office/drawing/2014/main" id="{C8BB19C2-1671-440C-AABC-43A07CB87A44}"/>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7" name="Rectangle 16">
            <a:extLst>
              <a:ext uri="{FF2B5EF4-FFF2-40B4-BE49-F238E27FC236}">
                <a16:creationId xmlns:a16="http://schemas.microsoft.com/office/drawing/2014/main" id="{BF522319-A8C7-4A70-B3DE-45B369A25D5F}"/>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3" name="Footer Placeholder 4">
            <a:extLst>
              <a:ext uri="{FF2B5EF4-FFF2-40B4-BE49-F238E27FC236}">
                <a16:creationId xmlns:a16="http://schemas.microsoft.com/office/drawing/2014/main" id="{DB4272A6-32A4-470D-8C87-0843F737254C}"/>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4" name="Footer Placeholder 4">
            <a:extLst>
              <a:ext uri="{FF2B5EF4-FFF2-40B4-BE49-F238E27FC236}">
                <a16:creationId xmlns:a16="http://schemas.microsoft.com/office/drawing/2014/main" id="{4499C109-2353-45B9-ACDB-FB81704F68AA}"/>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6" name="Text Placeholder 3">
            <a:extLst>
              <a:ext uri="{FF2B5EF4-FFF2-40B4-BE49-F238E27FC236}">
                <a16:creationId xmlns:a16="http://schemas.microsoft.com/office/drawing/2014/main" id="{38E77C5E-7DB6-49D3-9CC5-8D5563E5C0E7}"/>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5" name="Rectangle 14">
            <a:extLst>
              <a:ext uri="{FF2B5EF4-FFF2-40B4-BE49-F238E27FC236}">
                <a16:creationId xmlns:a16="http://schemas.microsoft.com/office/drawing/2014/main" id="{D068E8F8-4971-40F7-884F-CBB602D83F08}"/>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P65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651784070"/>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6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800" y="608400"/>
            <a:ext cx="10202400" cy="1189077"/>
          </a:xfrm>
        </p:spPr>
        <p:txBody>
          <a:bodyPr anchor="t" anchorCtr="0"/>
          <a:lstStyle>
            <a:lvl1pPr algn="l">
              <a:defRPr>
                <a:solidFill>
                  <a:schemeClr val="bg2"/>
                </a:solidFill>
              </a:defRPr>
            </a:lvl1pPr>
          </a:lstStyle>
          <a:p>
            <a:r>
              <a:rPr lang="en-US"/>
              <a:t>Click to edit Master title style</a:t>
            </a:r>
            <a:endParaRPr lang="en-GB" dirty="0"/>
          </a:p>
        </p:txBody>
      </p:sp>
      <p:sp>
        <p:nvSpPr>
          <p:cNvPr id="10" name="Text Placeholder 7">
            <a:extLst>
              <a:ext uri="{FF2B5EF4-FFF2-40B4-BE49-F238E27FC236}">
                <a16:creationId xmlns:a16="http://schemas.microsoft.com/office/drawing/2014/main" id="{02685328-9E4B-4C51-9DD4-1E78BE07FA3E}"/>
              </a:ext>
            </a:extLst>
          </p:cNvPr>
          <p:cNvSpPr>
            <a:spLocks noGrp="1"/>
          </p:cNvSpPr>
          <p:nvPr>
            <p:ph type="body" sz="quarter" idx="14"/>
          </p:nvPr>
        </p:nvSpPr>
        <p:spPr>
          <a:xfrm>
            <a:off x="838800" y="2152800"/>
            <a:ext cx="5040001" cy="3418876"/>
          </a:xfrm>
        </p:spPr>
        <p:txBody>
          <a:bodyPr/>
          <a:lstStyle>
            <a:lvl1pPr>
              <a:defRPr>
                <a:solidFill>
                  <a:schemeClr val="bg2"/>
                </a:solidFill>
              </a:defRPr>
            </a:lvl1pPr>
            <a:lvl2pPr>
              <a:defRPr>
                <a:solidFill>
                  <a:schemeClr val="bg2"/>
                </a:solidFill>
              </a:defRPr>
            </a:lvl2pPr>
            <a:lvl3pPr>
              <a:defRPr>
                <a:solidFill>
                  <a:schemeClr val="bg2"/>
                </a:solidFill>
              </a:defRPr>
            </a:lvl3pPr>
            <a:lvl4pPr>
              <a:buFontTx/>
              <a:buBlip>
                <a:blip r:embed="rId2"/>
              </a:buBlip>
              <a:defRPr>
                <a:solidFill>
                  <a:schemeClr val="bg2"/>
                </a:solidFill>
              </a:defRPr>
            </a:lvl4pPr>
            <a:lvl5pPr>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A6DEE182-A78A-4F72-BA98-0EF82DA05C57}"/>
              </a:ext>
            </a:extLst>
          </p:cNvPr>
          <p:cNvSpPr>
            <a:spLocks noGrp="1"/>
          </p:cNvSpPr>
          <p:nvPr>
            <p:ph type="body" sz="quarter" idx="15"/>
          </p:nvPr>
        </p:nvSpPr>
        <p:spPr>
          <a:xfrm>
            <a:off x="6001199" y="2152800"/>
            <a:ext cx="5040001" cy="3418876"/>
          </a:xfrm>
        </p:spPr>
        <p:txBody>
          <a:bodyPr/>
          <a:lstStyle>
            <a:lvl1pPr>
              <a:defRPr>
                <a:solidFill>
                  <a:schemeClr val="bg2"/>
                </a:solidFill>
              </a:defRPr>
            </a:lvl1pPr>
            <a:lvl2pPr>
              <a:defRPr>
                <a:solidFill>
                  <a:schemeClr val="bg2"/>
                </a:solidFill>
              </a:defRPr>
            </a:lvl2pPr>
            <a:lvl3pPr>
              <a:defRPr>
                <a:solidFill>
                  <a:schemeClr val="bg2"/>
                </a:solidFill>
              </a:defRPr>
            </a:lvl3pPr>
            <a:lvl4pPr>
              <a:buFontTx/>
              <a:buBlip>
                <a:blip r:embed="rId2"/>
              </a:buBlip>
              <a:defRPr>
                <a:solidFill>
                  <a:schemeClr val="bg2"/>
                </a:solidFill>
              </a:defRPr>
            </a:lvl4pPr>
            <a:lvl5pPr>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descr="Shape&#10;&#10;Description automatically generated with medium confidence">
            <a:extLst>
              <a:ext uri="{FF2B5EF4-FFF2-40B4-BE49-F238E27FC236}">
                <a16:creationId xmlns:a16="http://schemas.microsoft.com/office/drawing/2014/main" id="{8B91F392-8CD0-4648-A8D5-21D20FA5519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7" name="Rectangle 16">
            <a:extLst>
              <a:ext uri="{FF2B5EF4-FFF2-40B4-BE49-F238E27FC236}">
                <a16:creationId xmlns:a16="http://schemas.microsoft.com/office/drawing/2014/main" id="{32A08D4D-BFBA-4B22-9E82-5DEE22EB3813}"/>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3" name="Footer Placeholder 4">
            <a:extLst>
              <a:ext uri="{FF2B5EF4-FFF2-40B4-BE49-F238E27FC236}">
                <a16:creationId xmlns:a16="http://schemas.microsoft.com/office/drawing/2014/main" id="{CCD5F96E-D638-4903-8072-5802957E78F8}"/>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4" name="Footer Placeholder 4">
            <a:extLst>
              <a:ext uri="{FF2B5EF4-FFF2-40B4-BE49-F238E27FC236}">
                <a16:creationId xmlns:a16="http://schemas.microsoft.com/office/drawing/2014/main" id="{3378A5AE-1790-42A4-A1DA-C065C7FCEDE7}"/>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6" name="Text Placeholder 3">
            <a:extLst>
              <a:ext uri="{FF2B5EF4-FFF2-40B4-BE49-F238E27FC236}">
                <a16:creationId xmlns:a16="http://schemas.microsoft.com/office/drawing/2014/main" id="{A8CFF2AD-88DE-4826-A7EE-AA256741570F}"/>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5" name="Rectangle 14">
            <a:extLst>
              <a:ext uri="{FF2B5EF4-FFF2-40B4-BE49-F238E27FC236}">
                <a16:creationId xmlns:a16="http://schemas.microsoft.com/office/drawing/2014/main" id="{A50770DF-1115-44FD-B567-2D29A9D6E795}"/>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P66</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173251260"/>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67">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F98-A8DB-4D4E-9A00-94EE9A63F6E4}"/>
              </a:ext>
            </a:extLst>
          </p:cNvPr>
          <p:cNvSpPr>
            <a:spLocks noGrp="1"/>
          </p:cNvSpPr>
          <p:nvPr>
            <p:ph type="title"/>
          </p:nvPr>
        </p:nvSpPr>
        <p:spPr>
          <a:xfrm>
            <a:off x="838800" y="608400"/>
            <a:ext cx="10202400" cy="1189077"/>
          </a:xfrm>
        </p:spPr>
        <p:txBody>
          <a:bodyPr anchor="t" anchorCtr="0"/>
          <a:lstStyle>
            <a:lvl1pPr algn="l">
              <a:defRPr>
                <a:solidFill>
                  <a:schemeClr val="bg2"/>
                </a:solidFill>
              </a:defRPr>
            </a:lvl1pPr>
          </a:lstStyle>
          <a:p>
            <a:r>
              <a:rPr lang="en-US"/>
              <a:t>Click to edit Master title style</a:t>
            </a:r>
            <a:endParaRPr lang="en-GB" dirty="0"/>
          </a:p>
        </p:txBody>
      </p:sp>
      <p:sp>
        <p:nvSpPr>
          <p:cNvPr id="10" name="Text Placeholder 7">
            <a:extLst>
              <a:ext uri="{FF2B5EF4-FFF2-40B4-BE49-F238E27FC236}">
                <a16:creationId xmlns:a16="http://schemas.microsoft.com/office/drawing/2014/main" id="{02685328-9E4B-4C51-9DD4-1E78BE07FA3E}"/>
              </a:ext>
            </a:extLst>
          </p:cNvPr>
          <p:cNvSpPr>
            <a:spLocks noGrp="1"/>
          </p:cNvSpPr>
          <p:nvPr>
            <p:ph type="body" sz="quarter" idx="14"/>
          </p:nvPr>
        </p:nvSpPr>
        <p:spPr>
          <a:xfrm>
            <a:off x="838800" y="2152800"/>
            <a:ext cx="5040001" cy="3418876"/>
          </a:xfrm>
        </p:spPr>
        <p:txBody>
          <a:bodyPr/>
          <a:lstStyle>
            <a:lvl1pPr>
              <a:defRPr>
                <a:solidFill>
                  <a:schemeClr val="bg2"/>
                </a:solidFill>
              </a:defRPr>
            </a:lvl1pPr>
            <a:lvl2pPr>
              <a:defRPr>
                <a:solidFill>
                  <a:schemeClr val="bg2"/>
                </a:solidFill>
              </a:defRPr>
            </a:lvl2pPr>
            <a:lvl3pPr>
              <a:defRPr>
                <a:solidFill>
                  <a:schemeClr val="bg2"/>
                </a:solidFill>
              </a:defRPr>
            </a:lvl3pPr>
            <a:lvl4pPr>
              <a:buFontTx/>
              <a:buBlip>
                <a:blip r:embed="rId2"/>
              </a:buBlip>
              <a:defRPr>
                <a:solidFill>
                  <a:schemeClr val="bg2"/>
                </a:solidFill>
              </a:defRPr>
            </a:lvl4pPr>
            <a:lvl5pPr>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A6DEE182-A78A-4F72-BA98-0EF82DA05C57}"/>
              </a:ext>
            </a:extLst>
          </p:cNvPr>
          <p:cNvSpPr>
            <a:spLocks noGrp="1"/>
          </p:cNvSpPr>
          <p:nvPr>
            <p:ph type="body" sz="quarter" idx="15"/>
          </p:nvPr>
        </p:nvSpPr>
        <p:spPr>
          <a:xfrm>
            <a:off x="6001199" y="2152800"/>
            <a:ext cx="5040001" cy="3418876"/>
          </a:xfrm>
        </p:spPr>
        <p:txBody>
          <a:bodyPr/>
          <a:lstStyle>
            <a:lvl1pPr>
              <a:defRPr>
                <a:solidFill>
                  <a:schemeClr val="bg2"/>
                </a:solidFill>
              </a:defRPr>
            </a:lvl1pPr>
            <a:lvl2pPr>
              <a:defRPr>
                <a:solidFill>
                  <a:schemeClr val="bg2"/>
                </a:solidFill>
              </a:defRPr>
            </a:lvl2pPr>
            <a:lvl3pPr>
              <a:defRPr>
                <a:solidFill>
                  <a:schemeClr val="bg2"/>
                </a:solidFill>
              </a:defRPr>
            </a:lvl3pPr>
            <a:lvl4pPr>
              <a:buFontTx/>
              <a:buBlip>
                <a:blip r:embed="rId2"/>
              </a:buBlip>
              <a:defRPr>
                <a:solidFill>
                  <a:schemeClr val="bg2"/>
                </a:solidFill>
              </a:defRPr>
            </a:lvl4pPr>
            <a:lvl5pPr>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descr="Shape&#10;&#10;Description automatically generated with medium confidence">
            <a:extLst>
              <a:ext uri="{FF2B5EF4-FFF2-40B4-BE49-F238E27FC236}">
                <a16:creationId xmlns:a16="http://schemas.microsoft.com/office/drawing/2014/main" id="{F6D8332D-263D-4825-A47A-4CC57D26EE9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2" name="Rectangle 11">
            <a:extLst>
              <a:ext uri="{FF2B5EF4-FFF2-40B4-BE49-F238E27FC236}">
                <a16:creationId xmlns:a16="http://schemas.microsoft.com/office/drawing/2014/main" id="{C19580CE-DDBD-4F74-A46B-C73A511B4626}"/>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7" name="Footer Placeholder 4">
            <a:extLst>
              <a:ext uri="{FF2B5EF4-FFF2-40B4-BE49-F238E27FC236}">
                <a16:creationId xmlns:a16="http://schemas.microsoft.com/office/drawing/2014/main" id="{DCE87AFF-BB3A-44B9-A540-E12F3B6F7B4D}"/>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9" name="Footer Placeholder 4">
            <a:extLst>
              <a:ext uri="{FF2B5EF4-FFF2-40B4-BE49-F238E27FC236}">
                <a16:creationId xmlns:a16="http://schemas.microsoft.com/office/drawing/2014/main" id="{B0133699-0DB5-4B2F-A2C1-CD90F2C1522B}"/>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3" name="Text Placeholder 3">
            <a:extLst>
              <a:ext uri="{FF2B5EF4-FFF2-40B4-BE49-F238E27FC236}">
                <a16:creationId xmlns:a16="http://schemas.microsoft.com/office/drawing/2014/main" id="{4D6B22B5-230E-41DB-86D3-A248B1EDB50A}"/>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4" name="Rectangle 13">
            <a:extLst>
              <a:ext uri="{FF2B5EF4-FFF2-40B4-BE49-F238E27FC236}">
                <a16:creationId xmlns:a16="http://schemas.microsoft.com/office/drawing/2014/main" id="{9801A737-30A0-4330-8C11-0AA2EB14610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P67</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524589583"/>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P - BAS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329B-62AC-4915-B354-9BF34F9B74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C337C-5C2D-4BD2-A9F3-782D5164EE3C}"/>
              </a:ext>
            </a:extLst>
          </p:cNvPr>
          <p:cNvSpPr>
            <a:spLocks noGrp="1"/>
          </p:cNvSpPr>
          <p:nvPr>
            <p:ph type="dt" sz="half" idx="10"/>
          </p:nvPr>
        </p:nvSpPr>
        <p:spPr/>
        <p:txBody>
          <a:bodyPr/>
          <a:lstStyle>
            <a:lvl1pPr>
              <a:defRPr>
                <a:latin typeface="Gilroy Medium" panose="00000600000000000000" pitchFamily="50" charset="0"/>
              </a:defRPr>
            </a:lvl1pPr>
          </a:lstStyle>
          <a:p>
            <a:fld id="{49934AE5-8247-0048-94FE-FEC5286C5289}" type="datetime1">
              <a:rPr lang="en-GB" smtClean="0"/>
              <a:pPr/>
              <a:t>03/06/2021</a:t>
            </a:fld>
            <a:endParaRPr lang="en-US" dirty="0"/>
          </a:p>
        </p:txBody>
      </p:sp>
      <p:sp>
        <p:nvSpPr>
          <p:cNvPr id="4" name="Footer Placeholder 3">
            <a:extLst>
              <a:ext uri="{FF2B5EF4-FFF2-40B4-BE49-F238E27FC236}">
                <a16:creationId xmlns:a16="http://schemas.microsoft.com/office/drawing/2014/main" id="{A5397EED-9A2E-428A-AE84-824A382F0CB7}"/>
              </a:ext>
            </a:extLst>
          </p:cNvPr>
          <p:cNvSpPr>
            <a:spLocks noGrp="1"/>
          </p:cNvSpPr>
          <p:nvPr>
            <p:ph type="ftr" sz="quarter" idx="11"/>
          </p:nvPr>
        </p:nvSpPr>
        <p:spPr/>
        <p:txBody>
          <a:bodyPr/>
          <a:lstStyle>
            <a:lvl1pPr>
              <a:defRPr>
                <a:latin typeface="Gilroy Medium" panose="00000600000000000000" pitchFamily="50" charset="0"/>
              </a:defRPr>
            </a:lvl1pPr>
          </a:lstStyle>
          <a:p>
            <a:endParaRPr lang="en-US" dirty="0"/>
          </a:p>
        </p:txBody>
      </p:sp>
      <p:sp>
        <p:nvSpPr>
          <p:cNvPr id="5" name="Slide Number Placeholder 4">
            <a:extLst>
              <a:ext uri="{FF2B5EF4-FFF2-40B4-BE49-F238E27FC236}">
                <a16:creationId xmlns:a16="http://schemas.microsoft.com/office/drawing/2014/main" id="{FC1F639D-5CCC-4FF1-9FFA-154A72E14C88}"/>
              </a:ext>
            </a:extLst>
          </p:cNvPr>
          <p:cNvSpPr>
            <a:spLocks noGrp="1"/>
          </p:cNvSpPr>
          <p:nvPr>
            <p:ph type="sldNum" sz="quarter" idx="12"/>
          </p:nvPr>
        </p:nvSpPr>
        <p:spPr/>
        <p:txBody>
          <a:bodyPr/>
          <a:lstStyle>
            <a:lvl1pPr>
              <a:defRPr>
                <a:latin typeface="Gilroy Medium" panose="00000600000000000000" pitchFamily="50" charset="0"/>
              </a:defRPr>
            </a:lvl1pPr>
          </a:lstStyle>
          <a:p>
            <a:fld id="{79134E8D-E5C8-1C48-9B05-8F230465C6CD}" type="slidenum">
              <a:rPr lang="en-US" smtClean="0"/>
              <a:pPr/>
              <a:t>‹#›</a:t>
            </a:fld>
            <a:endParaRPr lang="en-US" dirty="0"/>
          </a:p>
        </p:txBody>
      </p:sp>
      <p:sp>
        <p:nvSpPr>
          <p:cNvPr id="12" name="Rectangle 11">
            <a:extLst>
              <a:ext uri="{FF2B5EF4-FFF2-40B4-BE49-F238E27FC236}">
                <a16:creationId xmlns:a16="http://schemas.microsoft.com/office/drawing/2014/main" id="{C184AEE3-24C0-4923-B759-4B6123E2D77A}"/>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600"/>
              </a:spcBef>
              <a:spcAft>
                <a:spcPts val="600"/>
              </a:spcAft>
            </a:pPr>
            <a:r>
              <a:rPr lang="en-US" sz="13800" b="1" dirty="0">
                <a:solidFill>
                  <a:schemeClr val="bg1"/>
                </a:solidFill>
                <a:latin typeface="+mj-lt"/>
              </a:rPr>
              <a:t>Intermediate</a:t>
            </a:r>
            <a:br>
              <a:rPr lang="en-US" sz="13800" b="1" dirty="0">
                <a:solidFill>
                  <a:schemeClr val="bg1"/>
                </a:solidFill>
                <a:latin typeface="+mj-lt"/>
              </a:rPr>
            </a:br>
            <a:r>
              <a:rPr lang="en-US" sz="13800" b="1" dirty="0">
                <a:solidFill>
                  <a:schemeClr val="bg1"/>
                </a:solidFill>
                <a:latin typeface="+mj-lt"/>
              </a:rPr>
              <a:t>content</a:t>
            </a:r>
          </a:p>
        </p:txBody>
      </p:sp>
      <p:pic>
        <p:nvPicPr>
          <p:cNvPr id="13" name="Picture 12" descr="Shape, rectangle&#10;&#10;Description automatically generated">
            <a:extLst>
              <a:ext uri="{FF2B5EF4-FFF2-40B4-BE49-F238E27FC236}">
                <a16:creationId xmlns:a16="http://schemas.microsoft.com/office/drawing/2014/main" id="{5EAD3957-F536-4013-A70C-63F45BAF3C7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1"/>
            <a:ext cx="469888" cy="5270829"/>
          </a:xfrm>
          <a:prstGeom prst="rect">
            <a:avLst/>
          </a:prstGeom>
        </p:spPr>
      </p:pic>
    </p:spTree>
    <p:extLst>
      <p:ext uri="{BB962C8B-B14F-4D97-AF65-F5344CB8AC3E}">
        <p14:creationId xmlns:p14="http://schemas.microsoft.com/office/powerpoint/2010/main" val="4934488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68">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D2D510-654E-47F4-95CA-DBCC304843E5}"/>
              </a:ext>
            </a:extLst>
          </p:cNvPr>
          <p:cNvSpPr>
            <a:spLocks noGrp="1"/>
          </p:cNvSpPr>
          <p:nvPr>
            <p:ph type="title"/>
          </p:nvPr>
        </p:nvSpPr>
        <p:spPr>
          <a:xfrm>
            <a:off x="838800" y="608400"/>
            <a:ext cx="10202863" cy="1189077"/>
          </a:xfrm>
        </p:spPr>
        <p:txBody>
          <a:bodyPr anchor="t" anchorCtr="0"/>
          <a:lstStyle>
            <a:lvl1pPr algn="l">
              <a:defRPr>
                <a:solidFill>
                  <a:srgbClr val="330072"/>
                </a:solidFill>
              </a:defRPr>
            </a:lvl1pPr>
          </a:lstStyle>
          <a:p>
            <a:r>
              <a:rPr lang="en-US"/>
              <a:t>Click to edit Master title style</a:t>
            </a:r>
            <a:endParaRPr lang="en-GB" dirty="0"/>
          </a:p>
        </p:txBody>
      </p:sp>
      <p:pic>
        <p:nvPicPr>
          <p:cNvPr id="8" name="Picture 7" descr="Shape&#10;&#10;Description automatically generated with medium confidence">
            <a:extLst>
              <a:ext uri="{FF2B5EF4-FFF2-40B4-BE49-F238E27FC236}">
                <a16:creationId xmlns:a16="http://schemas.microsoft.com/office/drawing/2014/main" id="{0D700341-090C-45BB-911E-D9AF729501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6" name="Text Placeholder 3">
            <a:extLst>
              <a:ext uri="{FF2B5EF4-FFF2-40B4-BE49-F238E27FC236}">
                <a16:creationId xmlns:a16="http://schemas.microsoft.com/office/drawing/2014/main" id="{80BA3E44-A722-4471-80F3-D9BBF15397D3}"/>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5" name="Text Placeholder 3">
            <a:extLst>
              <a:ext uri="{FF2B5EF4-FFF2-40B4-BE49-F238E27FC236}">
                <a16:creationId xmlns:a16="http://schemas.microsoft.com/office/drawing/2014/main" id="{C32A457F-C156-485F-B793-5330933D9B8F}"/>
              </a:ext>
            </a:extLst>
          </p:cNvPr>
          <p:cNvSpPr>
            <a:spLocks noGrp="1"/>
          </p:cNvSpPr>
          <p:nvPr>
            <p:ph type="body" sz="quarter" idx="12"/>
          </p:nvPr>
        </p:nvSpPr>
        <p:spPr>
          <a:xfrm>
            <a:off x="838800" y="2152800"/>
            <a:ext cx="3104030" cy="3333599"/>
          </a:xfrm>
        </p:spPr>
        <p:txBody>
          <a:bodyPr>
            <a:normAutofit/>
          </a:bodyPr>
          <a:lstStyle>
            <a:lvl1pPr>
              <a:defRPr sz="2800">
                <a:solidFill>
                  <a:srgbClr val="373A36"/>
                </a:solidFill>
              </a:defRPr>
            </a:lvl1pPr>
            <a:lvl2pPr marL="536575" indent="-344488">
              <a:defRPr sz="2800">
                <a:solidFill>
                  <a:srgbClr val="373A36"/>
                </a:solidFill>
              </a:defRPr>
            </a:lvl2pPr>
            <a:lvl3pPr marL="984250" indent="-431800">
              <a:defRPr sz="2200">
                <a:solidFill>
                  <a:srgbClr val="373A36"/>
                </a:solidFill>
              </a:defRPr>
            </a:lvl3pPr>
            <a:lvl4pPr marL="1433513" indent="-241300">
              <a:defRPr sz="1800">
                <a:solidFill>
                  <a:srgbClr val="373A36"/>
                </a:solidFill>
              </a:defRPr>
            </a:lvl4pPr>
            <a:lvl5pPr marL="1704975" indent="-327025">
              <a:defRPr sz="1600">
                <a:solidFill>
                  <a:srgbClr val="373A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3">
            <a:extLst>
              <a:ext uri="{FF2B5EF4-FFF2-40B4-BE49-F238E27FC236}">
                <a16:creationId xmlns:a16="http://schemas.microsoft.com/office/drawing/2014/main" id="{9A4F0176-3876-4DCA-ACD9-66E322A631D4}"/>
              </a:ext>
            </a:extLst>
          </p:cNvPr>
          <p:cNvSpPr>
            <a:spLocks noGrp="1"/>
          </p:cNvSpPr>
          <p:nvPr>
            <p:ph type="body" sz="quarter" idx="31"/>
          </p:nvPr>
        </p:nvSpPr>
        <p:spPr>
          <a:xfrm>
            <a:off x="4388216" y="2152800"/>
            <a:ext cx="3104030" cy="3335337"/>
          </a:xfrm>
        </p:spPr>
        <p:txBody>
          <a:bodyPr>
            <a:normAutofit/>
          </a:bodyPr>
          <a:lstStyle>
            <a:lvl1pPr>
              <a:defRPr sz="2800">
                <a:solidFill>
                  <a:srgbClr val="373A36"/>
                </a:solidFill>
              </a:defRPr>
            </a:lvl1pPr>
            <a:lvl2pPr marL="536575" indent="-344488">
              <a:defRPr sz="2800">
                <a:solidFill>
                  <a:srgbClr val="373A36"/>
                </a:solidFill>
              </a:defRPr>
            </a:lvl2pPr>
            <a:lvl3pPr marL="984250" indent="-431800">
              <a:defRPr sz="2200">
                <a:solidFill>
                  <a:srgbClr val="373A36"/>
                </a:solidFill>
              </a:defRPr>
            </a:lvl3pPr>
            <a:lvl4pPr marL="1433513" indent="-241300">
              <a:defRPr sz="1800">
                <a:solidFill>
                  <a:srgbClr val="373A36"/>
                </a:solidFill>
              </a:defRPr>
            </a:lvl4pPr>
            <a:lvl5pPr marL="1704975" indent="-327025">
              <a:defRPr sz="1600">
                <a:solidFill>
                  <a:srgbClr val="373A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3">
            <a:extLst>
              <a:ext uri="{FF2B5EF4-FFF2-40B4-BE49-F238E27FC236}">
                <a16:creationId xmlns:a16="http://schemas.microsoft.com/office/drawing/2014/main" id="{E1A7510D-1AB4-4AE0-8365-56C0B6B0B87C}"/>
              </a:ext>
            </a:extLst>
          </p:cNvPr>
          <p:cNvSpPr>
            <a:spLocks noGrp="1"/>
          </p:cNvSpPr>
          <p:nvPr>
            <p:ph type="body" sz="quarter" idx="32"/>
          </p:nvPr>
        </p:nvSpPr>
        <p:spPr>
          <a:xfrm>
            <a:off x="7937633" y="2152800"/>
            <a:ext cx="3103565" cy="3335337"/>
          </a:xfrm>
        </p:spPr>
        <p:txBody>
          <a:bodyPr>
            <a:normAutofit/>
          </a:bodyPr>
          <a:lstStyle>
            <a:lvl1pPr>
              <a:defRPr sz="2800">
                <a:solidFill>
                  <a:srgbClr val="373A36"/>
                </a:solidFill>
              </a:defRPr>
            </a:lvl1pPr>
            <a:lvl2pPr marL="536575" indent="-344488">
              <a:defRPr sz="2800">
                <a:solidFill>
                  <a:srgbClr val="373A36"/>
                </a:solidFill>
              </a:defRPr>
            </a:lvl2pPr>
            <a:lvl3pPr marL="984250" indent="-431800">
              <a:defRPr sz="2200">
                <a:solidFill>
                  <a:srgbClr val="373A36"/>
                </a:solidFill>
              </a:defRPr>
            </a:lvl3pPr>
            <a:lvl4pPr marL="1433513" indent="-241300">
              <a:defRPr sz="1800">
                <a:solidFill>
                  <a:srgbClr val="373A36"/>
                </a:solidFill>
              </a:defRPr>
            </a:lvl4pPr>
            <a:lvl5pPr marL="1704975" indent="-327025">
              <a:defRPr sz="1600">
                <a:solidFill>
                  <a:srgbClr val="373A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10">
            <a:extLst>
              <a:ext uri="{FF2B5EF4-FFF2-40B4-BE49-F238E27FC236}">
                <a16:creationId xmlns:a16="http://schemas.microsoft.com/office/drawing/2014/main" id="{FAD1BCE2-EDB1-4CD2-9550-3C8FEB0790BD}"/>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P68</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33145280"/>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69">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D2D510-654E-47F4-95CA-DBCC304843E5}"/>
              </a:ext>
            </a:extLst>
          </p:cNvPr>
          <p:cNvSpPr>
            <a:spLocks noGrp="1"/>
          </p:cNvSpPr>
          <p:nvPr>
            <p:ph type="title"/>
          </p:nvPr>
        </p:nvSpPr>
        <p:spPr>
          <a:xfrm>
            <a:off x="838800" y="608400"/>
            <a:ext cx="10202863" cy="1189077"/>
          </a:xfrm>
        </p:spPr>
        <p:txBody>
          <a:bodyPr anchor="t" anchorCtr="0"/>
          <a:lstStyle>
            <a:lvl1pPr algn="l">
              <a:defRPr>
                <a:solidFill>
                  <a:schemeClr val="bg2"/>
                </a:solidFill>
              </a:defRPr>
            </a:lvl1pPr>
          </a:lstStyle>
          <a:p>
            <a:r>
              <a:rPr lang="en-US"/>
              <a:t>Click to edit Master title style</a:t>
            </a:r>
            <a:endParaRPr lang="en-GB" dirty="0"/>
          </a:p>
        </p:txBody>
      </p:sp>
      <p:sp>
        <p:nvSpPr>
          <p:cNvPr id="9" name="Text Placeholder 7">
            <a:extLst>
              <a:ext uri="{FF2B5EF4-FFF2-40B4-BE49-F238E27FC236}">
                <a16:creationId xmlns:a16="http://schemas.microsoft.com/office/drawing/2014/main" id="{F9BF47F4-5646-408C-8D3F-F6C7D99591AE}"/>
              </a:ext>
            </a:extLst>
          </p:cNvPr>
          <p:cNvSpPr>
            <a:spLocks noGrp="1"/>
          </p:cNvSpPr>
          <p:nvPr>
            <p:ph type="body" sz="quarter" idx="12"/>
          </p:nvPr>
        </p:nvSpPr>
        <p:spPr>
          <a:xfrm>
            <a:off x="838800" y="2151063"/>
            <a:ext cx="3104030" cy="3333600"/>
          </a:xfrm>
        </p:spPr>
        <p:txBody>
          <a:bodyPr/>
          <a:lstStyle>
            <a:lvl1pPr>
              <a:defRPr>
                <a:solidFill>
                  <a:schemeClr val="bg2"/>
                </a:solidFill>
              </a:defRPr>
            </a:lvl1pPr>
            <a:lvl2pPr>
              <a:buFontTx/>
              <a:buBlip>
                <a:blip r:embed="rId2"/>
              </a:buBlip>
              <a:defRPr>
                <a:solidFill>
                  <a:schemeClr val="bg2"/>
                </a:solidFill>
              </a:defRPr>
            </a:lvl2pPr>
            <a:lvl3pPr>
              <a:buFontTx/>
              <a:buBlip>
                <a:blip r:embed="rId3"/>
              </a:buBlip>
              <a:defRPr>
                <a:solidFill>
                  <a:schemeClr val="bg2"/>
                </a:solidFill>
              </a:defRPr>
            </a:lvl3pPr>
            <a:lvl4pPr>
              <a:buFontTx/>
              <a:buBlip>
                <a:blip r:embed="rId4"/>
              </a:buBlip>
              <a:defRPr>
                <a:solidFill>
                  <a:schemeClr val="bg2"/>
                </a:solidFill>
              </a:defRPr>
            </a:lvl4pPr>
            <a:lvl5pPr>
              <a:buFontTx/>
              <a:buBlip>
                <a:blip r:embed="rId5"/>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a:extLst>
              <a:ext uri="{FF2B5EF4-FFF2-40B4-BE49-F238E27FC236}">
                <a16:creationId xmlns:a16="http://schemas.microsoft.com/office/drawing/2014/main" id="{1463E1D1-661A-4D1C-A1E7-C87E074D3375}"/>
              </a:ext>
            </a:extLst>
          </p:cNvPr>
          <p:cNvSpPr>
            <a:spLocks noGrp="1"/>
          </p:cNvSpPr>
          <p:nvPr>
            <p:ph type="body" sz="quarter" idx="17"/>
          </p:nvPr>
        </p:nvSpPr>
        <p:spPr>
          <a:xfrm>
            <a:off x="7937632" y="2151063"/>
            <a:ext cx="3104029" cy="3333600"/>
          </a:xfrm>
        </p:spPr>
        <p:txBody>
          <a:bodyPr/>
          <a:lstStyle>
            <a:lvl1pPr>
              <a:defRPr>
                <a:solidFill>
                  <a:schemeClr val="bg2"/>
                </a:solidFill>
              </a:defRPr>
            </a:lvl1pPr>
            <a:lvl2pPr>
              <a:buFontTx/>
              <a:buBlip>
                <a:blip r:embed="rId2"/>
              </a:buBlip>
              <a:defRPr>
                <a:solidFill>
                  <a:schemeClr val="bg2"/>
                </a:solidFill>
              </a:defRPr>
            </a:lvl2pPr>
            <a:lvl3pPr>
              <a:buFontTx/>
              <a:buBlip>
                <a:blip r:embed="rId3"/>
              </a:buBlip>
              <a:defRPr>
                <a:solidFill>
                  <a:schemeClr val="bg2"/>
                </a:solidFill>
              </a:defRPr>
            </a:lvl3pPr>
            <a:lvl4pPr>
              <a:buFontTx/>
              <a:buBlip>
                <a:blip r:embed="rId4"/>
              </a:buBlip>
              <a:defRPr>
                <a:solidFill>
                  <a:schemeClr val="bg2"/>
                </a:solidFill>
              </a:defRPr>
            </a:lvl4pPr>
            <a:lvl5pPr>
              <a:buFontTx/>
              <a:buBlip>
                <a:blip r:embed="rId5"/>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7">
            <a:extLst>
              <a:ext uri="{FF2B5EF4-FFF2-40B4-BE49-F238E27FC236}">
                <a16:creationId xmlns:a16="http://schemas.microsoft.com/office/drawing/2014/main" id="{5E6D84D3-E7AE-4DB1-81CE-EEE285704197}"/>
              </a:ext>
            </a:extLst>
          </p:cNvPr>
          <p:cNvSpPr>
            <a:spLocks noGrp="1"/>
          </p:cNvSpPr>
          <p:nvPr>
            <p:ph type="body" sz="quarter" idx="18"/>
          </p:nvPr>
        </p:nvSpPr>
        <p:spPr>
          <a:xfrm>
            <a:off x="4388216" y="2151063"/>
            <a:ext cx="3104030" cy="3333600"/>
          </a:xfrm>
        </p:spPr>
        <p:txBody>
          <a:bodyPr/>
          <a:lstStyle>
            <a:lvl1pPr>
              <a:defRPr>
                <a:solidFill>
                  <a:schemeClr val="bg2"/>
                </a:solidFill>
              </a:defRPr>
            </a:lvl1pPr>
            <a:lvl2pPr>
              <a:buFontTx/>
              <a:buBlip>
                <a:blip r:embed="rId2"/>
              </a:buBlip>
              <a:defRPr>
                <a:solidFill>
                  <a:schemeClr val="bg2"/>
                </a:solidFill>
              </a:defRPr>
            </a:lvl2pPr>
            <a:lvl3pPr>
              <a:buFontTx/>
              <a:buBlip>
                <a:blip r:embed="rId3"/>
              </a:buBlip>
              <a:defRPr>
                <a:solidFill>
                  <a:schemeClr val="bg2"/>
                </a:solidFill>
              </a:defRPr>
            </a:lvl3pPr>
            <a:lvl4pPr>
              <a:buFontTx/>
              <a:buBlip>
                <a:blip r:embed="rId4"/>
              </a:buBlip>
              <a:defRPr>
                <a:solidFill>
                  <a:schemeClr val="bg2"/>
                </a:solidFill>
              </a:defRPr>
            </a:lvl4pPr>
            <a:lvl5pPr>
              <a:buFontTx/>
              <a:buBlip>
                <a:blip r:embed="rId5"/>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6" name="Picture 15" descr="A picture containing graphical user interface&#10;&#10;Description automatically generated">
            <a:extLst>
              <a:ext uri="{FF2B5EF4-FFF2-40B4-BE49-F238E27FC236}">
                <a16:creationId xmlns:a16="http://schemas.microsoft.com/office/drawing/2014/main" id="{F59FF504-23C9-4DCA-8164-AFFBA78D1A5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2" name="Rectangle 11">
            <a:extLst>
              <a:ext uri="{FF2B5EF4-FFF2-40B4-BE49-F238E27FC236}">
                <a16:creationId xmlns:a16="http://schemas.microsoft.com/office/drawing/2014/main" id="{FB6C53DF-A150-4BDB-B357-90A092D9E9B0}"/>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7" name="Footer Placeholder 4">
            <a:extLst>
              <a:ext uri="{FF2B5EF4-FFF2-40B4-BE49-F238E27FC236}">
                <a16:creationId xmlns:a16="http://schemas.microsoft.com/office/drawing/2014/main" id="{87327515-73F2-49BA-B72B-7AF63EDB0150}"/>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8" name="Footer Placeholder 4">
            <a:extLst>
              <a:ext uri="{FF2B5EF4-FFF2-40B4-BE49-F238E27FC236}">
                <a16:creationId xmlns:a16="http://schemas.microsoft.com/office/drawing/2014/main" id="{82FCD6C2-898F-4647-B3BD-85185512EC58}"/>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20" name="Text Placeholder 3">
            <a:extLst>
              <a:ext uri="{FF2B5EF4-FFF2-40B4-BE49-F238E27FC236}">
                <a16:creationId xmlns:a16="http://schemas.microsoft.com/office/drawing/2014/main" id="{33795C32-89ED-442C-BE62-AF1C371B25A1}"/>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1" name="Rectangle 10">
            <a:extLst>
              <a:ext uri="{FF2B5EF4-FFF2-40B4-BE49-F238E27FC236}">
                <a16:creationId xmlns:a16="http://schemas.microsoft.com/office/drawing/2014/main" id="{B1BA5DE6-83B5-495A-9C5E-E6ADCBFC9F1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P69</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655247321"/>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70">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D2D510-654E-47F4-95CA-DBCC304843E5}"/>
              </a:ext>
            </a:extLst>
          </p:cNvPr>
          <p:cNvSpPr>
            <a:spLocks noGrp="1"/>
          </p:cNvSpPr>
          <p:nvPr>
            <p:ph type="title"/>
          </p:nvPr>
        </p:nvSpPr>
        <p:spPr>
          <a:xfrm>
            <a:off x="838800" y="608400"/>
            <a:ext cx="10202863" cy="1189077"/>
          </a:xfrm>
        </p:spPr>
        <p:txBody>
          <a:bodyPr anchor="t" anchorCtr="0"/>
          <a:lstStyle>
            <a:lvl1pPr algn="l">
              <a:defRPr>
                <a:solidFill>
                  <a:schemeClr val="bg2"/>
                </a:solidFill>
              </a:defRPr>
            </a:lvl1pPr>
          </a:lstStyle>
          <a:p>
            <a:r>
              <a:rPr lang="en-US"/>
              <a:t>Click to edit Master title style</a:t>
            </a:r>
            <a:endParaRPr lang="en-GB" dirty="0"/>
          </a:p>
        </p:txBody>
      </p:sp>
      <p:sp>
        <p:nvSpPr>
          <p:cNvPr id="9" name="Text Placeholder 7">
            <a:extLst>
              <a:ext uri="{FF2B5EF4-FFF2-40B4-BE49-F238E27FC236}">
                <a16:creationId xmlns:a16="http://schemas.microsoft.com/office/drawing/2014/main" id="{D9359DB5-CD56-420B-89D0-EDDAE602CB78}"/>
              </a:ext>
            </a:extLst>
          </p:cNvPr>
          <p:cNvSpPr>
            <a:spLocks noGrp="1"/>
          </p:cNvSpPr>
          <p:nvPr>
            <p:ph type="body" sz="quarter" idx="17"/>
          </p:nvPr>
        </p:nvSpPr>
        <p:spPr>
          <a:xfrm>
            <a:off x="838800" y="2152800"/>
            <a:ext cx="3104031" cy="3333600"/>
          </a:xfrm>
        </p:spPr>
        <p:txBody>
          <a:bodyPr/>
          <a:lstStyle>
            <a:lvl1pPr>
              <a:defRPr>
                <a:solidFill>
                  <a:schemeClr val="bg2"/>
                </a:solidFill>
              </a:defRPr>
            </a:lvl1pPr>
            <a:lvl2pPr>
              <a:defRPr>
                <a:solidFill>
                  <a:schemeClr val="bg2"/>
                </a:solidFill>
              </a:defRPr>
            </a:lvl2pPr>
            <a:lvl3pPr>
              <a:defRPr>
                <a:solidFill>
                  <a:schemeClr val="bg2"/>
                </a:solidFill>
              </a:defRPr>
            </a:lvl3pPr>
            <a:lvl4pPr>
              <a:buFontTx/>
              <a:buBlip>
                <a:blip r:embed="rId2"/>
              </a:buBlip>
              <a:defRPr>
                <a:solidFill>
                  <a:schemeClr val="bg2"/>
                </a:solidFill>
              </a:defRPr>
            </a:lvl4pPr>
            <a:lvl5pPr>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a:extLst>
              <a:ext uri="{FF2B5EF4-FFF2-40B4-BE49-F238E27FC236}">
                <a16:creationId xmlns:a16="http://schemas.microsoft.com/office/drawing/2014/main" id="{C59AEC4F-61E2-4CA0-91FC-15F340FCE5D9}"/>
              </a:ext>
            </a:extLst>
          </p:cNvPr>
          <p:cNvSpPr>
            <a:spLocks noGrp="1"/>
          </p:cNvSpPr>
          <p:nvPr>
            <p:ph type="body" sz="quarter" idx="18"/>
          </p:nvPr>
        </p:nvSpPr>
        <p:spPr>
          <a:xfrm>
            <a:off x="4388216" y="2152800"/>
            <a:ext cx="3104031" cy="3333600"/>
          </a:xfrm>
        </p:spPr>
        <p:txBody>
          <a:bodyPr/>
          <a:lstStyle>
            <a:lvl1pPr>
              <a:defRPr>
                <a:solidFill>
                  <a:schemeClr val="bg2"/>
                </a:solidFill>
              </a:defRPr>
            </a:lvl1pPr>
            <a:lvl2pPr>
              <a:defRPr>
                <a:solidFill>
                  <a:schemeClr val="bg2"/>
                </a:solidFill>
              </a:defRPr>
            </a:lvl2pPr>
            <a:lvl3pPr>
              <a:defRPr>
                <a:solidFill>
                  <a:schemeClr val="bg2"/>
                </a:solidFill>
              </a:defRPr>
            </a:lvl3pPr>
            <a:lvl4pPr>
              <a:buFontTx/>
              <a:buBlip>
                <a:blip r:embed="rId2"/>
              </a:buBlip>
              <a:defRPr>
                <a:solidFill>
                  <a:schemeClr val="bg2"/>
                </a:solidFill>
              </a:defRPr>
            </a:lvl4pPr>
            <a:lvl5pPr>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7">
            <a:extLst>
              <a:ext uri="{FF2B5EF4-FFF2-40B4-BE49-F238E27FC236}">
                <a16:creationId xmlns:a16="http://schemas.microsoft.com/office/drawing/2014/main" id="{37524698-338D-43BC-9DE9-1A339893F61E}"/>
              </a:ext>
            </a:extLst>
          </p:cNvPr>
          <p:cNvSpPr>
            <a:spLocks noGrp="1"/>
          </p:cNvSpPr>
          <p:nvPr>
            <p:ph type="body" sz="quarter" idx="19"/>
          </p:nvPr>
        </p:nvSpPr>
        <p:spPr>
          <a:xfrm>
            <a:off x="7937632" y="2152800"/>
            <a:ext cx="3104031" cy="3333600"/>
          </a:xfrm>
        </p:spPr>
        <p:txBody>
          <a:bodyPr/>
          <a:lstStyle>
            <a:lvl1pPr>
              <a:defRPr>
                <a:solidFill>
                  <a:schemeClr val="bg2"/>
                </a:solidFill>
              </a:defRPr>
            </a:lvl1pPr>
            <a:lvl2pPr>
              <a:defRPr>
                <a:solidFill>
                  <a:schemeClr val="bg2"/>
                </a:solidFill>
              </a:defRPr>
            </a:lvl2pPr>
            <a:lvl3pPr>
              <a:defRPr>
                <a:solidFill>
                  <a:schemeClr val="bg2"/>
                </a:solidFill>
              </a:defRPr>
            </a:lvl3pPr>
            <a:lvl4pPr>
              <a:buFontTx/>
              <a:buBlip>
                <a:blip r:embed="rId2"/>
              </a:buBlip>
              <a:defRPr>
                <a:solidFill>
                  <a:schemeClr val="bg2"/>
                </a:solidFill>
              </a:defRPr>
            </a:lvl4pPr>
            <a:lvl5pPr>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6" name="Picture 15" descr="Shape&#10;&#10;Description automatically generated with medium confidence">
            <a:extLst>
              <a:ext uri="{FF2B5EF4-FFF2-40B4-BE49-F238E27FC236}">
                <a16:creationId xmlns:a16="http://schemas.microsoft.com/office/drawing/2014/main" id="{856C8599-9016-414B-9D70-DB15073175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2" name="Rectangle 11">
            <a:extLst>
              <a:ext uri="{FF2B5EF4-FFF2-40B4-BE49-F238E27FC236}">
                <a16:creationId xmlns:a16="http://schemas.microsoft.com/office/drawing/2014/main" id="{1AEB9D85-1033-4EB8-AC2D-7F8DEDA59144}"/>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7" name="Footer Placeholder 4">
            <a:extLst>
              <a:ext uri="{FF2B5EF4-FFF2-40B4-BE49-F238E27FC236}">
                <a16:creationId xmlns:a16="http://schemas.microsoft.com/office/drawing/2014/main" id="{FAD232F9-A4EC-4357-9C54-371A24C6A4C3}"/>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8" name="Footer Placeholder 4">
            <a:extLst>
              <a:ext uri="{FF2B5EF4-FFF2-40B4-BE49-F238E27FC236}">
                <a16:creationId xmlns:a16="http://schemas.microsoft.com/office/drawing/2014/main" id="{061D6B3D-9650-4373-8839-48576DEBB288}"/>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20" name="Text Placeholder 3">
            <a:extLst>
              <a:ext uri="{FF2B5EF4-FFF2-40B4-BE49-F238E27FC236}">
                <a16:creationId xmlns:a16="http://schemas.microsoft.com/office/drawing/2014/main" id="{F66D10D2-2C7C-4452-A63A-86D44648B69F}"/>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1" name="Rectangle 10">
            <a:extLst>
              <a:ext uri="{FF2B5EF4-FFF2-40B4-BE49-F238E27FC236}">
                <a16:creationId xmlns:a16="http://schemas.microsoft.com/office/drawing/2014/main" id="{B3903B4B-68EF-4739-9E7A-D4FE7CED8A43}"/>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P70</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364823680"/>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71">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D2D510-654E-47F4-95CA-DBCC304843E5}"/>
              </a:ext>
            </a:extLst>
          </p:cNvPr>
          <p:cNvSpPr>
            <a:spLocks noGrp="1"/>
          </p:cNvSpPr>
          <p:nvPr>
            <p:ph type="title"/>
          </p:nvPr>
        </p:nvSpPr>
        <p:spPr>
          <a:xfrm>
            <a:off x="838800" y="608400"/>
            <a:ext cx="10202863" cy="1189077"/>
          </a:xfrm>
        </p:spPr>
        <p:txBody>
          <a:bodyPr anchor="t" anchorCtr="0"/>
          <a:lstStyle>
            <a:lvl1pPr algn="l">
              <a:defRPr>
                <a:solidFill>
                  <a:schemeClr val="bg2"/>
                </a:solidFill>
              </a:defRPr>
            </a:lvl1pPr>
          </a:lstStyle>
          <a:p>
            <a:r>
              <a:rPr lang="en-US"/>
              <a:t>Click to edit Master title style</a:t>
            </a:r>
            <a:endParaRPr lang="en-GB" dirty="0"/>
          </a:p>
        </p:txBody>
      </p:sp>
      <p:sp>
        <p:nvSpPr>
          <p:cNvPr id="9" name="Text Placeholder 7">
            <a:extLst>
              <a:ext uri="{FF2B5EF4-FFF2-40B4-BE49-F238E27FC236}">
                <a16:creationId xmlns:a16="http://schemas.microsoft.com/office/drawing/2014/main" id="{D9359DB5-CD56-420B-89D0-EDDAE602CB78}"/>
              </a:ext>
            </a:extLst>
          </p:cNvPr>
          <p:cNvSpPr>
            <a:spLocks noGrp="1"/>
          </p:cNvSpPr>
          <p:nvPr>
            <p:ph type="body" sz="quarter" idx="17"/>
          </p:nvPr>
        </p:nvSpPr>
        <p:spPr>
          <a:xfrm>
            <a:off x="838800" y="2152800"/>
            <a:ext cx="3104031" cy="3333600"/>
          </a:xfrm>
        </p:spPr>
        <p:txBody>
          <a:bodyPr/>
          <a:lstStyle>
            <a:lvl1pPr>
              <a:defRPr>
                <a:solidFill>
                  <a:schemeClr val="bg2"/>
                </a:solidFill>
              </a:defRPr>
            </a:lvl1pPr>
            <a:lvl2pPr>
              <a:defRPr>
                <a:solidFill>
                  <a:schemeClr val="bg2"/>
                </a:solidFill>
              </a:defRPr>
            </a:lvl2pPr>
            <a:lvl3pPr>
              <a:defRPr>
                <a:solidFill>
                  <a:schemeClr val="bg2"/>
                </a:solidFill>
              </a:defRPr>
            </a:lvl3pPr>
            <a:lvl4pPr>
              <a:buFontTx/>
              <a:buBlip>
                <a:blip r:embed="rId2"/>
              </a:buBlip>
              <a:defRPr>
                <a:solidFill>
                  <a:schemeClr val="bg2"/>
                </a:solidFill>
              </a:defRPr>
            </a:lvl4pPr>
            <a:lvl5pPr>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a:extLst>
              <a:ext uri="{FF2B5EF4-FFF2-40B4-BE49-F238E27FC236}">
                <a16:creationId xmlns:a16="http://schemas.microsoft.com/office/drawing/2014/main" id="{C59AEC4F-61E2-4CA0-91FC-15F340FCE5D9}"/>
              </a:ext>
            </a:extLst>
          </p:cNvPr>
          <p:cNvSpPr>
            <a:spLocks noGrp="1"/>
          </p:cNvSpPr>
          <p:nvPr>
            <p:ph type="body" sz="quarter" idx="18"/>
          </p:nvPr>
        </p:nvSpPr>
        <p:spPr>
          <a:xfrm>
            <a:off x="4388216" y="2152800"/>
            <a:ext cx="3104031" cy="3333600"/>
          </a:xfrm>
        </p:spPr>
        <p:txBody>
          <a:bodyPr/>
          <a:lstStyle>
            <a:lvl1pPr>
              <a:defRPr>
                <a:solidFill>
                  <a:schemeClr val="bg2"/>
                </a:solidFill>
              </a:defRPr>
            </a:lvl1pPr>
            <a:lvl2pPr>
              <a:defRPr>
                <a:solidFill>
                  <a:schemeClr val="bg2"/>
                </a:solidFill>
              </a:defRPr>
            </a:lvl2pPr>
            <a:lvl3pPr>
              <a:defRPr>
                <a:solidFill>
                  <a:schemeClr val="bg2"/>
                </a:solidFill>
              </a:defRPr>
            </a:lvl3pPr>
            <a:lvl4pPr>
              <a:buFontTx/>
              <a:buBlip>
                <a:blip r:embed="rId2"/>
              </a:buBlip>
              <a:defRPr>
                <a:solidFill>
                  <a:schemeClr val="bg2"/>
                </a:solidFill>
              </a:defRPr>
            </a:lvl4pPr>
            <a:lvl5pPr>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7">
            <a:extLst>
              <a:ext uri="{FF2B5EF4-FFF2-40B4-BE49-F238E27FC236}">
                <a16:creationId xmlns:a16="http://schemas.microsoft.com/office/drawing/2014/main" id="{37524698-338D-43BC-9DE9-1A339893F61E}"/>
              </a:ext>
            </a:extLst>
          </p:cNvPr>
          <p:cNvSpPr>
            <a:spLocks noGrp="1"/>
          </p:cNvSpPr>
          <p:nvPr>
            <p:ph type="body" sz="quarter" idx="19"/>
          </p:nvPr>
        </p:nvSpPr>
        <p:spPr>
          <a:xfrm>
            <a:off x="7937632" y="2152800"/>
            <a:ext cx="3104031" cy="3333600"/>
          </a:xfrm>
        </p:spPr>
        <p:txBody>
          <a:bodyPr/>
          <a:lstStyle>
            <a:lvl1pPr>
              <a:defRPr>
                <a:solidFill>
                  <a:schemeClr val="bg2"/>
                </a:solidFill>
              </a:defRPr>
            </a:lvl1pPr>
            <a:lvl2pPr>
              <a:defRPr>
                <a:solidFill>
                  <a:schemeClr val="bg2"/>
                </a:solidFill>
              </a:defRPr>
            </a:lvl2pPr>
            <a:lvl3pPr>
              <a:defRPr>
                <a:solidFill>
                  <a:schemeClr val="bg2"/>
                </a:solidFill>
              </a:defRPr>
            </a:lvl3pPr>
            <a:lvl4pPr>
              <a:buFontTx/>
              <a:buBlip>
                <a:blip r:embed="rId2"/>
              </a:buBlip>
              <a:defRPr>
                <a:solidFill>
                  <a:schemeClr val="bg2"/>
                </a:solidFill>
              </a:defRPr>
            </a:lvl4pPr>
            <a:lvl5pPr>
              <a:buFontTx/>
              <a:buBlip>
                <a:blip r:embed="rId3"/>
              </a:buBlip>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descr="Shape&#10;&#10;Description automatically generated with medium confidence">
            <a:extLst>
              <a:ext uri="{FF2B5EF4-FFF2-40B4-BE49-F238E27FC236}">
                <a16:creationId xmlns:a16="http://schemas.microsoft.com/office/drawing/2014/main" id="{FA6EB11D-012F-469B-8EBA-A5A7174E017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Rectangle 12">
            <a:extLst>
              <a:ext uri="{FF2B5EF4-FFF2-40B4-BE49-F238E27FC236}">
                <a16:creationId xmlns:a16="http://schemas.microsoft.com/office/drawing/2014/main" id="{011718AC-5D7A-458A-855C-E977ED739EE9}"/>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1" name="Footer Placeholder 4">
            <a:extLst>
              <a:ext uri="{FF2B5EF4-FFF2-40B4-BE49-F238E27FC236}">
                <a16:creationId xmlns:a16="http://schemas.microsoft.com/office/drawing/2014/main" id="{66E40258-7F52-48AF-AF78-E50F05D396E1}"/>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3709EF50-9C94-439C-A80B-703E69EB3C70}"/>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6" name="Text Placeholder 3">
            <a:extLst>
              <a:ext uri="{FF2B5EF4-FFF2-40B4-BE49-F238E27FC236}">
                <a16:creationId xmlns:a16="http://schemas.microsoft.com/office/drawing/2014/main" id="{B644AE2B-86F8-4E43-BBC4-028DED957CF9}"/>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Rectangle 16">
            <a:extLst>
              <a:ext uri="{FF2B5EF4-FFF2-40B4-BE49-F238E27FC236}">
                <a16:creationId xmlns:a16="http://schemas.microsoft.com/office/drawing/2014/main" id="{F0684C69-6AA3-4299-864F-9C58C1A7D330}"/>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P71</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326872086"/>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7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D2D510-654E-47F4-95CA-DBCC304843E5}"/>
              </a:ext>
            </a:extLst>
          </p:cNvPr>
          <p:cNvSpPr>
            <a:spLocks noGrp="1"/>
          </p:cNvSpPr>
          <p:nvPr>
            <p:ph type="title"/>
          </p:nvPr>
        </p:nvSpPr>
        <p:spPr>
          <a:xfrm>
            <a:off x="838800" y="608401"/>
            <a:ext cx="10202863" cy="892254"/>
          </a:xfrm>
        </p:spPr>
        <p:txBody>
          <a:bodyPr anchor="t" anchorCtr="0"/>
          <a:lstStyle>
            <a:lvl1pPr algn="l">
              <a:defRPr>
                <a:solidFill>
                  <a:srgbClr val="330072"/>
                </a:solidFill>
              </a:defRPr>
            </a:lvl1pPr>
          </a:lstStyle>
          <a:p>
            <a:r>
              <a:rPr lang="en-US"/>
              <a:t>Click to edit Master title style</a:t>
            </a:r>
            <a:endParaRPr lang="en-GB" dirty="0"/>
          </a:p>
        </p:txBody>
      </p:sp>
      <p:sp>
        <p:nvSpPr>
          <p:cNvPr id="14" name="Subtitle 2">
            <a:extLst>
              <a:ext uri="{FF2B5EF4-FFF2-40B4-BE49-F238E27FC236}">
                <a16:creationId xmlns:a16="http://schemas.microsoft.com/office/drawing/2014/main" id="{B8BD4F4A-7967-4D62-90F6-DEDCEF308277}"/>
              </a:ext>
            </a:extLst>
          </p:cNvPr>
          <p:cNvSpPr>
            <a:spLocks noGrp="1"/>
          </p:cNvSpPr>
          <p:nvPr>
            <p:ph type="subTitle" idx="10"/>
          </p:nvPr>
        </p:nvSpPr>
        <p:spPr>
          <a:xfrm>
            <a:off x="838200" y="1550427"/>
            <a:ext cx="2217600" cy="550863"/>
          </a:xfrm>
        </p:spPr>
        <p:txBody>
          <a:bodyPr>
            <a:noAutofit/>
          </a:bodyPr>
          <a:lstStyle>
            <a:lvl1pPr marL="0" indent="0" algn="l">
              <a:buNone/>
              <a:defRPr sz="2400" b="1">
                <a:solidFill>
                  <a:srgbClr val="373A36"/>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Text Placeholder 3">
            <a:extLst>
              <a:ext uri="{FF2B5EF4-FFF2-40B4-BE49-F238E27FC236}">
                <a16:creationId xmlns:a16="http://schemas.microsoft.com/office/drawing/2014/main" id="{BA31A882-1ED7-4128-B79B-273B9F2B573A}"/>
              </a:ext>
            </a:extLst>
          </p:cNvPr>
          <p:cNvSpPr>
            <a:spLocks noGrp="1"/>
          </p:cNvSpPr>
          <p:nvPr>
            <p:ph type="body" sz="quarter" idx="18"/>
          </p:nvPr>
        </p:nvSpPr>
        <p:spPr>
          <a:xfrm>
            <a:off x="3499354" y="1550426"/>
            <a:ext cx="2217600" cy="550800"/>
          </a:xfrm>
        </p:spPr>
        <p:txBody>
          <a:bodyPr vert="horz" lIns="91440" tIns="45720" rIns="91440" bIns="45720" rtlCol="0">
            <a:noAutofit/>
          </a:bodyPr>
          <a:lstStyle>
            <a:lvl1pPr>
              <a:defRPr lang="en-GB" sz="2400" b="1" dirty="0">
                <a:solidFill>
                  <a:srgbClr val="373A36"/>
                </a:solidFill>
                <a:latin typeface="Gilroy ExtraBold" panose="00000900000000000000" pitchFamily="50" charset="0"/>
              </a:defRPr>
            </a:lvl1pPr>
          </a:lstStyle>
          <a:p>
            <a:pPr lvl="0"/>
            <a:r>
              <a:rPr lang="en-US"/>
              <a:t>Click to edit Master text styles</a:t>
            </a:r>
          </a:p>
        </p:txBody>
      </p:sp>
      <p:sp>
        <p:nvSpPr>
          <p:cNvPr id="19" name="Text Placeholder 3">
            <a:extLst>
              <a:ext uri="{FF2B5EF4-FFF2-40B4-BE49-F238E27FC236}">
                <a16:creationId xmlns:a16="http://schemas.microsoft.com/office/drawing/2014/main" id="{2D76E680-954D-45D8-9EEE-16F1930AC59B}"/>
              </a:ext>
            </a:extLst>
          </p:cNvPr>
          <p:cNvSpPr>
            <a:spLocks noGrp="1"/>
          </p:cNvSpPr>
          <p:nvPr>
            <p:ph type="body" sz="quarter" idx="19"/>
          </p:nvPr>
        </p:nvSpPr>
        <p:spPr>
          <a:xfrm>
            <a:off x="6163508" y="1550426"/>
            <a:ext cx="2217600" cy="550800"/>
          </a:xfrm>
        </p:spPr>
        <p:txBody>
          <a:bodyPr vert="horz" lIns="91440" tIns="45720" rIns="91440" bIns="45720" rtlCol="0">
            <a:noAutofit/>
          </a:bodyPr>
          <a:lstStyle>
            <a:lvl1pPr>
              <a:defRPr lang="en-GB" sz="2400" b="1" dirty="0">
                <a:solidFill>
                  <a:srgbClr val="373A36"/>
                </a:solidFill>
                <a:latin typeface="Gilroy ExtraBold" panose="00000900000000000000" pitchFamily="50" charset="0"/>
              </a:defRPr>
            </a:lvl1pPr>
          </a:lstStyle>
          <a:p>
            <a:pPr lvl="0"/>
            <a:r>
              <a:rPr lang="en-US"/>
              <a:t>Click to edit Master text styles</a:t>
            </a:r>
          </a:p>
        </p:txBody>
      </p:sp>
      <p:sp>
        <p:nvSpPr>
          <p:cNvPr id="20" name="Text Placeholder 3">
            <a:extLst>
              <a:ext uri="{FF2B5EF4-FFF2-40B4-BE49-F238E27FC236}">
                <a16:creationId xmlns:a16="http://schemas.microsoft.com/office/drawing/2014/main" id="{B95DEA41-D981-486E-A464-0C7094F5F5F5}"/>
              </a:ext>
            </a:extLst>
          </p:cNvPr>
          <p:cNvSpPr>
            <a:spLocks noGrp="1"/>
          </p:cNvSpPr>
          <p:nvPr>
            <p:ph type="body" sz="quarter" idx="20"/>
          </p:nvPr>
        </p:nvSpPr>
        <p:spPr>
          <a:xfrm>
            <a:off x="8824063" y="1550426"/>
            <a:ext cx="2217600" cy="550800"/>
          </a:xfrm>
        </p:spPr>
        <p:txBody>
          <a:bodyPr vert="horz" lIns="91440" tIns="45720" rIns="91440" bIns="45720" rtlCol="0">
            <a:noAutofit/>
          </a:bodyPr>
          <a:lstStyle>
            <a:lvl1pPr>
              <a:defRPr lang="en-GB" sz="2400" b="1" dirty="0">
                <a:solidFill>
                  <a:srgbClr val="373A36"/>
                </a:solidFill>
                <a:latin typeface="Gilroy ExtraBold" panose="00000900000000000000" pitchFamily="50" charset="0"/>
              </a:defRPr>
            </a:lvl1pPr>
          </a:lstStyle>
          <a:p>
            <a:pPr lvl="0"/>
            <a:r>
              <a:rPr lang="en-US"/>
              <a:t>Click to edit Master text styles</a:t>
            </a:r>
          </a:p>
        </p:txBody>
      </p:sp>
      <p:pic>
        <p:nvPicPr>
          <p:cNvPr id="21" name="Picture 20" descr="Shape&#10;&#10;Description automatically generated with medium confidence">
            <a:extLst>
              <a:ext uri="{FF2B5EF4-FFF2-40B4-BE49-F238E27FC236}">
                <a16:creationId xmlns:a16="http://schemas.microsoft.com/office/drawing/2014/main" id="{0A33FE9A-ADA6-4E5A-B1C2-3A417695BA0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25" name="Text Placeholder 3">
            <a:extLst>
              <a:ext uri="{FF2B5EF4-FFF2-40B4-BE49-F238E27FC236}">
                <a16:creationId xmlns:a16="http://schemas.microsoft.com/office/drawing/2014/main" id="{F9979143-C456-489C-B591-C3ECACC3A91A}"/>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6" name="Text Placeholder 3">
            <a:extLst>
              <a:ext uri="{FF2B5EF4-FFF2-40B4-BE49-F238E27FC236}">
                <a16:creationId xmlns:a16="http://schemas.microsoft.com/office/drawing/2014/main" id="{C23514F1-A41D-451F-9EF7-2AEADADB20E4}"/>
              </a:ext>
            </a:extLst>
          </p:cNvPr>
          <p:cNvSpPr>
            <a:spLocks noGrp="1"/>
          </p:cNvSpPr>
          <p:nvPr>
            <p:ph type="body" sz="quarter" idx="12"/>
          </p:nvPr>
        </p:nvSpPr>
        <p:spPr>
          <a:xfrm>
            <a:off x="838799" y="2152800"/>
            <a:ext cx="2217001" cy="3494965"/>
          </a:xfrm>
        </p:spPr>
        <p:txBody>
          <a:bodyPr>
            <a:normAutofit/>
          </a:bodyPr>
          <a:lstStyle>
            <a:lvl1pPr>
              <a:defRPr sz="2000">
                <a:solidFill>
                  <a:srgbClr val="373A36"/>
                </a:solidFill>
              </a:defRPr>
            </a:lvl1pPr>
            <a:lvl2pPr marL="536575" indent="-344488">
              <a:defRPr sz="2000">
                <a:solidFill>
                  <a:srgbClr val="373A36"/>
                </a:solidFill>
              </a:defRPr>
            </a:lvl2pPr>
            <a:lvl3pPr marL="984250" indent="-431800">
              <a:defRPr sz="1800">
                <a:solidFill>
                  <a:srgbClr val="373A36"/>
                </a:solidFill>
              </a:defRPr>
            </a:lvl3pPr>
            <a:lvl4pPr marL="1433513" indent="-241300">
              <a:defRPr sz="1400">
                <a:solidFill>
                  <a:srgbClr val="373A36"/>
                </a:solidFill>
              </a:defRPr>
            </a:lvl4pPr>
            <a:lvl5pPr marL="1704975" indent="-327025">
              <a:defRPr sz="1200">
                <a:solidFill>
                  <a:srgbClr val="373A36"/>
                </a:solidFill>
              </a:defRPr>
            </a:lvl5pPr>
          </a:lstStyle>
          <a:p>
            <a:pPr lvl="0"/>
            <a:r>
              <a:rPr lang="en-US"/>
              <a:t>Click to edit Master text styles</a:t>
            </a:r>
          </a:p>
          <a:p>
            <a:pPr lvl="1"/>
            <a:r>
              <a:rPr lang="en-US"/>
              <a:t>Second level</a:t>
            </a:r>
          </a:p>
          <a:p>
            <a:pPr lvl="2"/>
            <a:r>
              <a:rPr lang="en-US"/>
              <a:t>Third level</a:t>
            </a:r>
          </a:p>
        </p:txBody>
      </p:sp>
      <p:sp>
        <p:nvSpPr>
          <p:cNvPr id="17" name="Text Placeholder 3">
            <a:extLst>
              <a:ext uri="{FF2B5EF4-FFF2-40B4-BE49-F238E27FC236}">
                <a16:creationId xmlns:a16="http://schemas.microsoft.com/office/drawing/2014/main" id="{E0100477-1AFF-4BC5-AC50-14E081CCAD0C}"/>
              </a:ext>
            </a:extLst>
          </p:cNvPr>
          <p:cNvSpPr>
            <a:spLocks noGrp="1"/>
          </p:cNvSpPr>
          <p:nvPr>
            <p:ph type="body" sz="quarter" idx="31"/>
          </p:nvPr>
        </p:nvSpPr>
        <p:spPr>
          <a:xfrm>
            <a:off x="3502954" y="2152800"/>
            <a:ext cx="2214000" cy="3494965"/>
          </a:xfrm>
        </p:spPr>
        <p:txBody>
          <a:bodyPr>
            <a:normAutofit/>
          </a:bodyPr>
          <a:lstStyle>
            <a:lvl1pPr>
              <a:defRPr sz="2000">
                <a:solidFill>
                  <a:srgbClr val="373A36"/>
                </a:solidFill>
              </a:defRPr>
            </a:lvl1pPr>
            <a:lvl2pPr marL="536575" indent="-344488">
              <a:defRPr sz="2000">
                <a:solidFill>
                  <a:srgbClr val="373A36"/>
                </a:solidFill>
              </a:defRPr>
            </a:lvl2pPr>
            <a:lvl3pPr marL="984250" indent="-431800">
              <a:defRPr sz="1800">
                <a:solidFill>
                  <a:srgbClr val="373A36"/>
                </a:solidFill>
              </a:defRPr>
            </a:lvl3pPr>
            <a:lvl4pPr marL="1433513" indent="-241300">
              <a:defRPr sz="1400">
                <a:solidFill>
                  <a:srgbClr val="373A36"/>
                </a:solidFill>
              </a:defRPr>
            </a:lvl4pPr>
            <a:lvl5pPr marL="1704975" indent="-327025">
              <a:defRPr sz="1200">
                <a:solidFill>
                  <a:srgbClr val="373A36"/>
                </a:solidFill>
              </a:defRPr>
            </a:lvl5pPr>
          </a:lstStyle>
          <a:p>
            <a:pPr lvl="0"/>
            <a:r>
              <a:rPr lang="en-US"/>
              <a:t>Click to edit Master text styles</a:t>
            </a:r>
          </a:p>
          <a:p>
            <a:pPr lvl="1"/>
            <a:r>
              <a:rPr lang="en-US"/>
              <a:t>Second level</a:t>
            </a:r>
          </a:p>
          <a:p>
            <a:pPr lvl="2"/>
            <a:r>
              <a:rPr lang="en-US"/>
              <a:t>Third level</a:t>
            </a:r>
          </a:p>
        </p:txBody>
      </p:sp>
      <p:sp>
        <p:nvSpPr>
          <p:cNvPr id="18" name="Text Placeholder 3">
            <a:extLst>
              <a:ext uri="{FF2B5EF4-FFF2-40B4-BE49-F238E27FC236}">
                <a16:creationId xmlns:a16="http://schemas.microsoft.com/office/drawing/2014/main" id="{33C2BD2F-6956-40A0-88A3-0596E9B851B3}"/>
              </a:ext>
            </a:extLst>
          </p:cNvPr>
          <p:cNvSpPr>
            <a:spLocks noGrp="1"/>
          </p:cNvSpPr>
          <p:nvPr>
            <p:ph type="body" sz="quarter" idx="32"/>
          </p:nvPr>
        </p:nvSpPr>
        <p:spPr>
          <a:xfrm>
            <a:off x="6163508" y="2152800"/>
            <a:ext cx="2217600" cy="3494965"/>
          </a:xfrm>
        </p:spPr>
        <p:txBody>
          <a:bodyPr>
            <a:noAutofit/>
          </a:bodyPr>
          <a:lstStyle>
            <a:lvl1pPr>
              <a:defRPr sz="2000">
                <a:solidFill>
                  <a:srgbClr val="373A36"/>
                </a:solidFill>
              </a:defRPr>
            </a:lvl1pPr>
            <a:lvl2pPr marL="536575" indent="-344488">
              <a:defRPr sz="2000">
                <a:solidFill>
                  <a:srgbClr val="373A36"/>
                </a:solidFill>
              </a:defRPr>
            </a:lvl2pPr>
            <a:lvl3pPr marL="984250" indent="-431800">
              <a:defRPr sz="1800">
                <a:solidFill>
                  <a:srgbClr val="373A36"/>
                </a:solidFill>
              </a:defRPr>
            </a:lvl3pPr>
            <a:lvl4pPr marL="1433513" indent="-241300">
              <a:defRPr sz="1400">
                <a:solidFill>
                  <a:srgbClr val="373A36"/>
                </a:solidFill>
              </a:defRPr>
            </a:lvl4pPr>
            <a:lvl5pPr marL="1704975" indent="-327025">
              <a:defRPr sz="1200">
                <a:solidFill>
                  <a:srgbClr val="373A36"/>
                </a:solidFill>
              </a:defRPr>
            </a:lvl5pPr>
          </a:lstStyle>
          <a:p>
            <a:pPr lvl="0"/>
            <a:r>
              <a:rPr lang="en-US"/>
              <a:t>Click to edit Master text styles</a:t>
            </a:r>
          </a:p>
          <a:p>
            <a:pPr lvl="1"/>
            <a:r>
              <a:rPr lang="en-US"/>
              <a:t>Second level</a:t>
            </a:r>
          </a:p>
          <a:p>
            <a:pPr lvl="2"/>
            <a:r>
              <a:rPr lang="en-US"/>
              <a:t>Third level</a:t>
            </a:r>
          </a:p>
        </p:txBody>
      </p:sp>
      <p:sp>
        <p:nvSpPr>
          <p:cNvPr id="24" name="Text Placeholder 3">
            <a:extLst>
              <a:ext uri="{FF2B5EF4-FFF2-40B4-BE49-F238E27FC236}">
                <a16:creationId xmlns:a16="http://schemas.microsoft.com/office/drawing/2014/main" id="{D2AACDB6-6676-4858-BD10-ACE97389A3C6}"/>
              </a:ext>
            </a:extLst>
          </p:cNvPr>
          <p:cNvSpPr>
            <a:spLocks noGrp="1"/>
          </p:cNvSpPr>
          <p:nvPr>
            <p:ph type="body" sz="quarter" idx="33"/>
          </p:nvPr>
        </p:nvSpPr>
        <p:spPr>
          <a:xfrm>
            <a:off x="8827663" y="2152800"/>
            <a:ext cx="2213535" cy="3494965"/>
          </a:xfrm>
        </p:spPr>
        <p:txBody>
          <a:bodyPr>
            <a:normAutofit/>
          </a:bodyPr>
          <a:lstStyle>
            <a:lvl1pPr>
              <a:defRPr sz="2000">
                <a:solidFill>
                  <a:srgbClr val="373A36"/>
                </a:solidFill>
              </a:defRPr>
            </a:lvl1pPr>
            <a:lvl2pPr marL="536575" indent="-344488">
              <a:defRPr sz="2000">
                <a:solidFill>
                  <a:srgbClr val="373A36"/>
                </a:solidFill>
              </a:defRPr>
            </a:lvl2pPr>
            <a:lvl3pPr marL="984250" indent="-431800">
              <a:defRPr sz="1800">
                <a:solidFill>
                  <a:srgbClr val="373A36"/>
                </a:solidFill>
              </a:defRPr>
            </a:lvl3pPr>
            <a:lvl4pPr marL="1433513" indent="-241300">
              <a:defRPr sz="1400">
                <a:solidFill>
                  <a:srgbClr val="373A36"/>
                </a:solidFill>
              </a:defRPr>
            </a:lvl4pPr>
            <a:lvl5pPr marL="1704975" indent="-327025">
              <a:defRPr sz="1200">
                <a:solidFill>
                  <a:srgbClr val="373A36"/>
                </a:solidFill>
              </a:defRPr>
            </a:lvl5pPr>
          </a:lstStyle>
          <a:p>
            <a:pPr lvl="0"/>
            <a:r>
              <a:rPr lang="en-US"/>
              <a:t>Click to edit Master text styles</a:t>
            </a:r>
          </a:p>
          <a:p>
            <a:pPr lvl="1"/>
            <a:r>
              <a:rPr lang="en-US"/>
              <a:t>Second level</a:t>
            </a:r>
          </a:p>
          <a:p>
            <a:pPr lvl="2"/>
            <a:r>
              <a:rPr lang="en-US"/>
              <a:t>Third level</a:t>
            </a:r>
          </a:p>
        </p:txBody>
      </p:sp>
      <p:sp>
        <p:nvSpPr>
          <p:cNvPr id="26" name="Rectangle 25">
            <a:extLst>
              <a:ext uri="{FF2B5EF4-FFF2-40B4-BE49-F238E27FC236}">
                <a16:creationId xmlns:a16="http://schemas.microsoft.com/office/drawing/2014/main" id="{72951A2F-CB5D-4408-8425-5597BE899120}"/>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P72</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924066289"/>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5">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FF5BD5F-F627-4744-B140-6D6006A8BE53}"/>
              </a:ext>
            </a:extLst>
          </p:cNvPr>
          <p:cNvSpPr/>
          <p:nvPr userDrawn="1"/>
        </p:nvSpPr>
        <p:spPr>
          <a:xfrm>
            <a:off x="-6963" y="-6344"/>
            <a:ext cx="12206168" cy="6867520"/>
          </a:xfrm>
          <a:custGeom>
            <a:avLst/>
            <a:gdLst>
              <a:gd name="connsiteX0" fmla="*/ 0 w 2809875"/>
              <a:gd name="connsiteY0" fmla="*/ 1621631 h 1621631"/>
              <a:gd name="connsiteX1" fmla="*/ 2809875 w 2809875"/>
              <a:gd name="connsiteY1" fmla="*/ 0 h 1621631"/>
              <a:gd name="connsiteX2" fmla="*/ 2809875 w 2809875"/>
              <a:gd name="connsiteY2" fmla="*/ 1621631 h 1621631"/>
              <a:gd name="connsiteX3" fmla="*/ 0 w 2809875"/>
              <a:gd name="connsiteY3" fmla="*/ 1621631 h 1621631"/>
              <a:gd name="connsiteX0" fmla="*/ 0 w 2816008"/>
              <a:gd name="connsiteY0" fmla="*/ 1621631 h 1621631"/>
              <a:gd name="connsiteX1" fmla="*/ 2816008 w 2816008"/>
              <a:gd name="connsiteY1" fmla="*/ 0 h 1621631"/>
              <a:gd name="connsiteX2" fmla="*/ 2809875 w 2816008"/>
              <a:gd name="connsiteY2" fmla="*/ 1621631 h 1621631"/>
              <a:gd name="connsiteX3" fmla="*/ 0 w 2816008"/>
              <a:gd name="connsiteY3" fmla="*/ 1621631 h 1621631"/>
              <a:gd name="connsiteX0" fmla="*/ 0 w 2818052"/>
              <a:gd name="connsiteY0" fmla="*/ 1623675 h 1623675"/>
              <a:gd name="connsiteX1" fmla="*/ 2818052 w 2818052"/>
              <a:gd name="connsiteY1" fmla="*/ 0 h 1623675"/>
              <a:gd name="connsiteX2" fmla="*/ 2811919 w 2818052"/>
              <a:gd name="connsiteY2" fmla="*/ 1621631 h 1623675"/>
              <a:gd name="connsiteX3" fmla="*/ 0 w 2818052"/>
              <a:gd name="connsiteY3" fmla="*/ 1623675 h 1623675"/>
              <a:gd name="connsiteX0" fmla="*/ 0 w 2834408"/>
              <a:gd name="connsiteY0" fmla="*/ 1625719 h 1625719"/>
              <a:gd name="connsiteX1" fmla="*/ 2834408 w 2834408"/>
              <a:gd name="connsiteY1" fmla="*/ 0 h 1625719"/>
              <a:gd name="connsiteX2" fmla="*/ 2828275 w 2834408"/>
              <a:gd name="connsiteY2" fmla="*/ 1621631 h 1625719"/>
              <a:gd name="connsiteX3" fmla="*/ 0 w 2834408"/>
              <a:gd name="connsiteY3" fmla="*/ 1625719 h 1625719"/>
              <a:gd name="connsiteX0" fmla="*/ 0 w 2842586"/>
              <a:gd name="connsiteY0" fmla="*/ 1627763 h 1627763"/>
              <a:gd name="connsiteX1" fmla="*/ 2842586 w 2842586"/>
              <a:gd name="connsiteY1" fmla="*/ 0 h 1627763"/>
              <a:gd name="connsiteX2" fmla="*/ 2828275 w 2842586"/>
              <a:gd name="connsiteY2" fmla="*/ 1623675 h 1627763"/>
              <a:gd name="connsiteX3" fmla="*/ 0 w 2842586"/>
              <a:gd name="connsiteY3" fmla="*/ 1627763 h 1627763"/>
              <a:gd name="connsiteX0" fmla="*/ 0 w 2848720"/>
              <a:gd name="connsiteY0" fmla="*/ 1627763 h 1627763"/>
              <a:gd name="connsiteX1" fmla="*/ 2848720 w 2848720"/>
              <a:gd name="connsiteY1" fmla="*/ 0 h 1627763"/>
              <a:gd name="connsiteX2" fmla="*/ 2828275 w 2848720"/>
              <a:gd name="connsiteY2" fmla="*/ 1623675 h 1627763"/>
              <a:gd name="connsiteX3" fmla="*/ 0 w 2848720"/>
              <a:gd name="connsiteY3" fmla="*/ 1627763 h 1627763"/>
              <a:gd name="connsiteX0" fmla="*/ 0 w 2844631"/>
              <a:gd name="connsiteY0" fmla="*/ 1627763 h 1627763"/>
              <a:gd name="connsiteX1" fmla="*/ 2844631 w 2844631"/>
              <a:gd name="connsiteY1" fmla="*/ 0 h 1627763"/>
              <a:gd name="connsiteX2" fmla="*/ 2824186 w 2844631"/>
              <a:gd name="connsiteY2" fmla="*/ 1623675 h 1627763"/>
              <a:gd name="connsiteX3" fmla="*/ 0 w 2844631"/>
              <a:gd name="connsiteY3" fmla="*/ 1627763 h 1627763"/>
              <a:gd name="connsiteX0" fmla="*/ 0 w 2850764"/>
              <a:gd name="connsiteY0" fmla="*/ 1629807 h 1629807"/>
              <a:gd name="connsiteX1" fmla="*/ 2850764 w 2850764"/>
              <a:gd name="connsiteY1" fmla="*/ 0 h 1629807"/>
              <a:gd name="connsiteX2" fmla="*/ 2830319 w 2850764"/>
              <a:gd name="connsiteY2" fmla="*/ 1623675 h 1629807"/>
              <a:gd name="connsiteX3" fmla="*/ 0 w 2850764"/>
              <a:gd name="connsiteY3" fmla="*/ 1629807 h 1629807"/>
              <a:gd name="connsiteX0" fmla="*/ 0 w 2854853"/>
              <a:gd name="connsiteY0" fmla="*/ 1629807 h 1629807"/>
              <a:gd name="connsiteX1" fmla="*/ 2854853 w 2854853"/>
              <a:gd name="connsiteY1" fmla="*/ 0 h 1629807"/>
              <a:gd name="connsiteX2" fmla="*/ 2834408 w 2854853"/>
              <a:gd name="connsiteY2" fmla="*/ 1623675 h 1629807"/>
              <a:gd name="connsiteX3" fmla="*/ 0 w 2854853"/>
              <a:gd name="connsiteY3" fmla="*/ 1629807 h 1629807"/>
              <a:gd name="connsiteX0" fmla="*/ 0 w 2853487"/>
              <a:gd name="connsiteY0" fmla="*/ 1629807 h 1629807"/>
              <a:gd name="connsiteX1" fmla="*/ 2853487 w 2853487"/>
              <a:gd name="connsiteY1" fmla="*/ 0 h 1629807"/>
              <a:gd name="connsiteX2" fmla="*/ 2834408 w 2853487"/>
              <a:gd name="connsiteY2" fmla="*/ 1623675 h 1629807"/>
              <a:gd name="connsiteX3" fmla="*/ 0 w 2853487"/>
              <a:gd name="connsiteY3"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34408 w 2853487"/>
              <a:gd name="connsiteY3" fmla="*/ 1623675 h 1629807"/>
              <a:gd name="connsiteX4" fmla="*/ 0 w 2853487"/>
              <a:gd name="connsiteY4" fmla="*/ 1629807 h 1629807"/>
              <a:gd name="connsiteX0" fmla="*/ 0 w 3049993"/>
              <a:gd name="connsiteY0" fmla="*/ 1694668 h 1694668"/>
              <a:gd name="connsiteX1" fmla="*/ 2719968 w 3049993"/>
              <a:gd name="connsiteY1" fmla="*/ 140970 h 1694668"/>
              <a:gd name="connsiteX2" fmla="*/ 2853487 w 3049993"/>
              <a:gd name="connsiteY2" fmla="*/ 64861 h 1694668"/>
              <a:gd name="connsiteX3" fmla="*/ 2853160 w 3049993"/>
              <a:gd name="connsiteY3" fmla="*/ 145069 h 1694668"/>
              <a:gd name="connsiteX4" fmla="*/ 2834408 w 3049993"/>
              <a:gd name="connsiteY4" fmla="*/ 1688536 h 1694668"/>
              <a:gd name="connsiteX5" fmla="*/ 0 w 3049993"/>
              <a:gd name="connsiteY5" fmla="*/ 1694668 h 1694668"/>
              <a:gd name="connsiteX0" fmla="*/ 0 w 3049993"/>
              <a:gd name="connsiteY0" fmla="*/ 1629807 h 1629807"/>
              <a:gd name="connsiteX1" fmla="*/ 2719968 w 3049993"/>
              <a:gd name="connsiteY1" fmla="*/ 76109 h 1629807"/>
              <a:gd name="connsiteX2" fmla="*/ 2853487 w 3049993"/>
              <a:gd name="connsiteY2" fmla="*/ 0 h 1629807"/>
              <a:gd name="connsiteX3" fmla="*/ 2853160 w 3049993"/>
              <a:gd name="connsiteY3" fmla="*/ 80208 h 1629807"/>
              <a:gd name="connsiteX4" fmla="*/ 2834408 w 3049993"/>
              <a:gd name="connsiteY4" fmla="*/ 1623675 h 1629807"/>
              <a:gd name="connsiteX5" fmla="*/ 0 w 3049993"/>
              <a:gd name="connsiteY5" fmla="*/ 1629807 h 1629807"/>
              <a:gd name="connsiteX0" fmla="*/ 0 w 2853487"/>
              <a:gd name="connsiteY0" fmla="*/ 1629807 h 1629807"/>
              <a:gd name="connsiteX1" fmla="*/ 2719968 w 2853487"/>
              <a:gd name="connsiteY1" fmla="*/ 76109 h 1629807"/>
              <a:gd name="connsiteX2" fmla="*/ 2853487 w 2853487"/>
              <a:gd name="connsiteY2" fmla="*/ 0 h 1629807"/>
              <a:gd name="connsiteX3" fmla="*/ 2853160 w 2853487"/>
              <a:gd name="connsiteY3" fmla="*/ 80208 h 1629807"/>
              <a:gd name="connsiteX4" fmla="*/ 2834408 w 2853487"/>
              <a:gd name="connsiteY4" fmla="*/ 1623675 h 1629807"/>
              <a:gd name="connsiteX5" fmla="*/ 0 w 2853487"/>
              <a:gd name="connsiteY5" fmla="*/ 1629807 h 1629807"/>
              <a:gd name="connsiteX0" fmla="*/ 0 w 2853160"/>
              <a:gd name="connsiteY0" fmla="*/ 1553698 h 1553698"/>
              <a:gd name="connsiteX1" fmla="*/ 2719968 w 2853160"/>
              <a:gd name="connsiteY1" fmla="*/ 0 h 1553698"/>
              <a:gd name="connsiteX2" fmla="*/ 2853160 w 2853160"/>
              <a:gd name="connsiteY2" fmla="*/ 4099 h 1553698"/>
              <a:gd name="connsiteX3" fmla="*/ 2834408 w 2853160"/>
              <a:gd name="connsiteY3" fmla="*/ 1547566 h 1553698"/>
              <a:gd name="connsiteX4" fmla="*/ 0 w 2853160"/>
              <a:gd name="connsiteY4" fmla="*/ 1553698 h 1553698"/>
              <a:gd name="connsiteX0" fmla="*/ 0 w 2834408"/>
              <a:gd name="connsiteY0" fmla="*/ 1553698 h 1553698"/>
              <a:gd name="connsiteX1" fmla="*/ 2719968 w 2834408"/>
              <a:gd name="connsiteY1" fmla="*/ 0 h 1553698"/>
              <a:gd name="connsiteX2" fmla="*/ 2788271 w 2834408"/>
              <a:gd name="connsiteY2" fmla="*/ 17077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5155 w 2834408"/>
              <a:gd name="connsiteY2" fmla="*/ 5465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772561 w 2834408"/>
              <a:gd name="connsiteY2" fmla="*/ 25956 h 1553698"/>
              <a:gd name="connsiteX3" fmla="*/ 2834408 w 2834408"/>
              <a:gd name="connsiteY3" fmla="*/ 1547566 h 1553698"/>
              <a:gd name="connsiteX4" fmla="*/ 0 w 2834408"/>
              <a:gd name="connsiteY4" fmla="*/ 1553698 h 1553698"/>
              <a:gd name="connsiteX0" fmla="*/ 0 w 2834408"/>
              <a:gd name="connsiteY0" fmla="*/ 1553698 h 1553698"/>
              <a:gd name="connsiteX1" fmla="*/ 2719968 w 2834408"/>
              <a:gd name="connsiteY1" fmla="*/ 0 h 1553698"/>
              <a:gd name="connsiteX2" fmla="*/ 2824472 w 2834408"/>
              <a:gd name="connsiteY2" fmla="*/ 7514 h 1553698"/>
              <a:gd name="connsiteX3" fmla="*/ 2834408 w 2834408"/>
              <a:gd name="connsiteY3" fmla="*/ 1547566 h 1553698"/>
              <a:gd name="connsiteX4" fmla="*/ 0 w 2834408"/>
              <a:gd name="connsiteY4" fmla="*/ 1553698 h 1553698"/>
              <a:gd name="connsiteX0" fmla="*/ 0 w 2834408"/>
              <a:gd name="connsiteY0" fmla="*/ 1546184 h 1546184"/>
              <a:gd name="connsiteX1" fmla="*/ 2703575 w 2834408"/>
              <a:gd name="connsiteY1" fmla="*/ 6830 h 1546184"/>
              <a:gd name="connsiteX2" fmla="*/ 2824472 w 2834408"/>
              <a:gd name="connsiteY2" fmla="*/ 0 h 1546184"/>
              <a:gd name="connsiteX3" fmla="*/ 2834408 w 2834408"/>
              <a:gd name="connsiteY3" fmla="*/ 1540052 h 1546184"/>
              <a:gd name="connsiteX4" fmla="*/ 0 w 2834408"/>
              <a:gd name="connsiteY4" fmla="*/ 1546184 h 1546184"/>
              <a:gd name="connsiteX0" fmla="*/ 0 w 2834408"/>
              <a:gd name="connsiteY0" fmla="*/ 1546868 h 1546868"/>
              <a:gd name="connsiteX1" fmla="*/ 2704941 w 2834408"/>
              <a:gd name="connsiteY1" fmla="*/ 0 h 1546868"/>
              <a:gd name="connsiteX2" fmla="*/ 2824472 w 2834408"/>
              <a:gd name="connsiteY2" fmla="*/ 684 h 1546868"/>
              <a:gd name="connsiteX3" fmla="*/ 2834408 w 2834408"/>
              <a:gd name="connsiteY3" fmla="*/ 1540736 h 1546868"/>
              <a:gd name="connsiteX4" fmla="*/ 0 w 2834408"/>
              <a:gd name="connsiteY4" fmla="*/ 1546868 h 1546868"/>
              <a:gd name="connsiteX0" fmla="*/ 0 w 2834408"/>
              <a:gd name="connsiteY0" fmla="*/ 1546185 h 1546185"/>
              <a:gd name="connsiteX1" fmla="*/ 2698111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6185 h 1546185"/>
              <a:gd name="connsiteX1" fmla="*/ 2705625 w 2834408"/>
              <a:gd name="connsiteY1" fmla="*/ 0 h 1546185"/>
              <a:gd name="connsiteX2" fmla="*/ 2824472 w 2834408"/>
              <a:gd name="connsiteY2" fmla="*/ 1 h 1546185"/>
              <a:gd name="connsiteX3" fmla="*/ 2834408 w 2834408"/>
              <a:gd name="connsiteY3" fmla="*/ 1540053 h 1546185"/>
              <a:gd name="connsiteX4" fmla="*/ 0 w 2834408"/>
              <a:gd name="connsiteY4" fmla="*/ 1546185 h 1546185"/>
              <a:gd name="connsiteX0" fmla="*/ 0 w 2834408"/>
              <a:gd name="connsiteY0" fmla="*/ 1547550 h 1547550"/>
              <a:gd name="connsiteX1" fmla="*/ 2705625 w 2834408"/>
              <a:gd name="connsiteY1" fmla="*/ 1365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6991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10406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0 h 1547550"/>
              <a:gd name="connsiteX1" fmla="*/ 2709040 w 2834408"/>
              <a:gd name="connsiteY1" fmla="*/ 682 h 1547550"/>
              <a:gd name="connsiteX2" fmla="*/ 2825155 w 2834408"/>
              <a:gd name="connsiteY2" fmla="*/ 0 h 1547550"/>
              <a:gd name="connsiteX3" fmla="*/ 2834408 w 2834408"/>
              <a:gd name="connsiteY3" fmla="*/ 1541418 h 1547550"/>
              <a:gd name="connsiteX4" fmla="*/ 0 w 2834408"/>
              <a:gd name="connsiteY4" fmla="*/ 1547550 h 1547550"/>
              <a:gd name="connsiteX0" fmla="*/ 0 w 2834408"/>
              <a:gd name="connsiteY0" fmla="*/ 1547551 h 1547551"/>
              <a:gd name="connsiteX1" fmla="*/ 2711089 w 2834408"/>
              <a:gd name="connsiteY1" fmla="*/ 0 h 1547551"/>
              <a:gd name="connsiteX2" fmla="*/ 2825155 w 2834408"/>
              <a:gd name="connsiteY2" fmla="*/ 1 h 1547551"/>
              <a:gd name="connsiteX3" fmla="*/ 2834408 w 2834408"/>
              <a:gd name="connsiteY3" fmla="*/ 1541419 h 1547551"/>
              <a:gd name="connsiteX4" fmla="*/ 0 w 2834408"/>
              <a:gd name="connsiteY4" fmla="*/ 1547551 h 1547551"/>
              <a:gd name="connsiteX0" fmla="*/ 0 w 2842604"/>
              <a:gd name="connsiteY0" fmla="*/ 1547551 h 1547551"/>
              <a:gd name="connsiteX1" fmla="*/ 2711089 w 2842604"/>
              <a:gd name="connsiteY1" fmla="*/ 0 h 1547551"/>
              <a:gd name="connsiteX2" fmla="*/ 2825155 w 2842604"/>
              <a:gd name="connsiteY2" fmla="*/ 1 h 1547551"/>
              <a:gd name="connsiteX3" fmla="*/ 2842604 w 2842604"/>
              <a:gd name="connsiteY3" fmla="*/ 1399347 h 1547551"/>
              <a:gd name="connsiteX4" fmla="*/ 0 w 2842604"/>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826211"/>
              <a:gd name="connsiteY0" fmla="*/ 1547551 h 1547551"/>
              <a:gd name="connsiteX1" fmla="*/ 2711089 w 2826211"/>
              <a:gd name="connsiteY1" fmla="*/ 0 h 1547551"/>
              <a:gd name="connsiteX2" fmla="*/ 2825155 w 2826211"/>
              <a:gd name="connsiteY2" fmla="*/ 1 h 1547551"/>
              <a:gd name="connsiteX3" fmla="*/ 2826211 w 2826211"/>
              <a:gd name="connsiteY3" fmla="*/ 1475847 h 1547551"/>
              <a:gd name="connsiteX4" fmla="*/ 0 w 2826211"/>
              <a:gd name="connsiteY4" fmla="*/ 1547551 h 1547551"/>
              <a:gd name="connsiteX0" fmla="*/ 0 w 2701443"/>
              <a:gd name="connsiteY0" fmla="*/ 1476515 h 1476515"/>
              <a:gd name="connsiteX1" fmla="*/ 2586321 w 2701443"/>
              <a:gd name="connsiteY1" fmla="*/ 0 h 1476515"/>
              <a:gd name="connsiteX2" fmla="*/ 2700387 w 2701443"/>
              <a:gd name="connsiteY2" fmla="*/ 1 h 1476515"/>
              <a:gd name="connsiteX3" fmla="*/ 2701443 w 2701443"/>
              <a:gd name="connsiteY3" fmla="*/ 1475847 h 1476515"/>
              <a:gd name="connsiteX4" fmla="*/ 0 w 2701443"/>
              <a:gd name="connsiteY4" fmla="*/ 1476515 h 1476515"/>
              <a:gd name="connsiteX0" fmla="*/ 0 w 2700532"/>
              <a:gd name="connsiteY0" fmla="*/ 1476515 h 1476515"/>
              <a:gd name="connsiteX1" fmla="*/ 2585410 w 2700532"/>
              <a:gd name="connsiteY1" fmla="*/ 0 h 1476515"/>
              <a:gd name="connsiteX2" fmla="*/ 2699476 w 2700532"/>
              <a:gd name="connsiteY2" fmla="*/ 1 h 1476515"/>
              <a:gd name="connsiteX3" fmla="*/ 2700532 w 2700532"/>
              <a:gd name="connsiteY3" fmla="*/ 1475847 h 1476515"/>
              <a:gd name="connsiteX4" fmla="*/ 0 w 2700532"/>
              <a:gd name="connsiteY4" fmla="*/ 1476515 h 1476515"/>
              <a:gd name="connsiteX0" fmla="*/ 0 w 2700532"/>
              <a:gd name="connsiteY0" fmla="*/ 1476515 h 1476515"/>
              <a:gd name="connsiteX1" fmla="*/ 74562 w 2700532"/>
              <a:gd name="connsiteY1" fmla="*/ 1433697 h 1476515"/>
              <a:gd name="connsiteX2" fmla="*/ 2585410 w 2700532"/>
              <a:gd name="connsiteY2" fmla="*/ 0 h 1476515"/>
              <a:gd name="connsiteX3" fmla="*/ 2699476 w 2700532"/>
              <a:gd name="connsiteY3" fmla="*/ 1 h 1476515"/>
              <a:gd name="connsiteX4" fmla="*/ 2700532 w 2700532"/>
              <a:gd name="connsiteY4" fmla="*/ 1475847 h 1476515"/>
              <a:gd name="connsiteX5" fmla="*/ 0 w 2700532"/>
              <a:gd name="connsiteY5" fmla="*/ 1476515 h 1476515"/>
              <a:gd name="connsiteX0" fmla="*/ 0 w 2700532"/>
              <a:gd name="connsiteY0" fmla="*/ 1476515 h 1476728"/>
              <a:gd name="connsiteX1" fmla="*/ 74562 w 2700532"/>
              <a:gd name="connsiteY1" fmla="*/ 1433697 h 1476728"/>
              <a:gd name="connsiteX2" fmla="*/ 2585410 w 2700532"/>
              <a:gd name="connsiteY2" fmla="*/ 0 h 1476728"/>
              <a:gd name="connsiteX3" fmla="*/ 2699476 w 2700532"/>
              <a:gd name="connsiteY3" fmla="*/ 1 h 1476728"/>
              <a:gd name="connsiteX4" fmla="*/ 2700532 w 2700532"/>
              <a:gd name="connsiteY4" fmla="*/ 1475847 h 1476728"/>
              <a:gd name="connsiteX5" fmla="*/ 75245 w 2700532"/>
              <a:gd name="connsiteY5" fmla="*/ 1476728 h 1476728"/>
              <a:gd name="connsiteX6" fmla="*/ 0 w 2700532"/>
              <a:gd name="connsiteY6" fmla="*/ 1476515 h 1476728"/>
              <a:gd name="connsiteX0" fmla="*/ 683 w 2625970"/>
              <a:gd name="connsiteY0" fmla="*/ 1476728 h 1476728"/>
              <a:gd name="connsiteX1" fmla="*/ 0 w 2625970"/>
              <a:gd name="connsiteY1" fmla="*/ 1433697 h 1476728"/>
              <a:gd name="connsiteX2" fmla="*/ 2510848 w 2625970"/>
              <a:gd name="connsiteY2" fmla="*/ 0 h 1476728"/>
              <a:gd name="connsiteX3" fmla="*/ 2624914 w 2625970"/>
              <a:gd name="connsiteY3" fmla="*/ 1 h 1476728"/>
              <a:gd name="connsiteX4" fmla="*/ 2625970 w 2625970"/>
              <a:gd name="connsiteY4" fmla="*/ 1475847 h 1476728"/>
              <a:gd name="connsiteX5" fmla="*/ 683 w 2625970"/>
              <a:gd name="connsiteY5" fmla="*/ 1476728 h 1476728"/>
              <a:gd name="connsiteX0" fmla="*/ 683 w 2663978"/>
              <a:gd name="connsiteY0" fmla="*/ 1478587 h 1478587"/>
              <a:gd name="connsiteX1" fmla="*/ 0 w 2663978"/>
              <a:gd name="connsiteY1" fmla="*/ 1435556 h 1478587"/>
              <a:gd name="connsiteX2" fmla="*/ 2510848 w 2663978"/>
              <a:gd name="connsiteY2" fmla="*/ 1859 h 1478587"/>
              <a:gd name="connsiteX3" fmla="*/ 2663978 w 2663978"/>
              <a:gd name="connsiteY3" fmla="*/ 0 h 1478587"/>
              <a:gd name="connsiteX4" fmla="*/ 2625970 w 2663978"/>
              <a:gd name="connsiteY4" fmla="*/ 1477706 h 1478587"/>
              <a:gd name="connsiteX5" fmla="*/ 683 w 2663978"/>
              <a:gd name="connsiteY5" fmla="*/ 1478587 h 1478587"/>
              <a:gd name="connsiteX0" fmla="*/ 683 w 2666894"/>
              <a:gd name="connsiteY0" fmla="*/ 1478587 h 1479566"/>
              <a:gd name="connsiteX1" fmla="*/ 0 w 2666894"/>
              <a:gd name="connsiteY1" fmla="*/ 1435556 h 1479566"/>
              <a:gd name="connsiteX2" fmla="*/ 2510848 w 2666894"/>
              <a:gd name="connsiteY2" fmla="*/ 1859 h 1479566"/>
              <a:gd name="connsiteX3" fmla="*/ 2663978 w 2666894"/>
              <a:gd name="connsiteY3" fmla="*/ 0 h 1479566"/>
              <a:gd name="connsiteX4" fmla="*/ 2666894 w 2666894"/>
              <a:gd name="connsiteY4" fmla="*/ 1479566 h 1479566"/>
              <a:gd name="connsiteX5" fmla="*/ 683 w 2666894"/>
              <a:gd name="connsiteY5" fmla="*/ 1478587 h 1479566"/>
              <a:gd name="connsiteX0" fmla="*/ 683 w 2666894"/>
              <a:gd name="connsiteY0" fmla="*/ 1476728 h 1477707"/>
              <a:gd name="connsiteX1" fmla="*/ 0 w 2666894"/>
              <a:gd name="connsiteY1" fmla="*/ 1433697 h 1477707"/>
              <a:gd name="connsiteX2" fmla="*/ 2510848 w 2666894"/>
              <a:gd name="connsiteY2" fmla="*/ 0 h 1477707"/>
              <a:gd name="connsiteX3" fmla="*/ 2665838 w 2666894"/>
              <a:gd name="connsiteY3" fmla="*/ 1 h 1477707"/>
              <a:gd name="connsiteX4" fmla="*/ 2666894 w 2666894"/>
              <a:gd name="connsiteY4" fmla="*/ 1477707 h 1477707"/>
              <a:gd name="connsiteX5" fmla="*/ 683 w 2666894"/>
              <a:gd name="connsiteY5" fmla="*/ 1476728 h 1477707"/>
              <a:gd name="connsiteX0" fmla="*/ 68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683 w 2666894"/>
              <a:gd name="connsiteY6" fmla="*/ 1476728 h 1477707"/>
              <a:gd name="connsiteX0" fmla="*/ 49862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49862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38933 w 2666894"/>
              <a:gd name="connsiteY0" fmla="*/ 1476728 h 1477707"/>
              <a:gd name="connsiteX1" fmla="*/ 0 w 2666894"/>
              <a:gd name="connsiteY1" fmla="*/ 1433697 h 1477707"/>
              <a:gd name="connsiteX2" fmla="*/ 39064 w 2666894"/>
              <a:gd name="connsiteY2" fmla="*/ 1409790 h 1477707"/>
              <a:gd name="connsiteX3" fmla="*/ 2510848 w 2666894"/>
              <a:gd name="connsiteY3" fmla="*/ 0 h 1477707"/>
              <a:gd name="connsiteX4" fmla="*/ 2665838 w 2666894"/>
              <a:gd name="connsiteY4" fmla="*/ 1 h 1477707"/>
              <a:gd name="connsiteX5" fmla="*/ 2666894 w 2666894"/>
              <a:gd name="connsiteY5" fmla="*/ 1477707 h 1477707"/>
              <a:gd name="connsiteX6" fmla="*/ 38933 w 2666894"/>
              <a:gd name="connsiteY6" fmla="*/ 1476728 h 1477707"/>
              <a:gd name="connsiteX0" fmla="*/ 0 w 2627961"/>
              <a:gd name="connsiteY0" fmla="*/ 1476728 h 1477707"/>
              <a:gd name="connsiteX1" fmla="*/ 131 w 2627961"/>
              <a:gd name="connsiteY1" fmla="*/ 1409790 h 1477707"/>
              <a:gd name="connsiteX2" fmla="*/ 2471915 w 2627961"/>
              <a:gd name="connsiteY2" fmla="*/ 0 h 1477707"/>
              <a:gd name="connsiteX3" fmla="*/ 2626905 w 2627961"/>
              <a:gd name="connsiteY3" fmla="*/ 1 h 1477707"/>
              <a:gd name="connsiteX4" fmla="*/ 2627961 w 2627961"/>
              <a:gd name="connsiteY4" fmla="*/ 1477707 h 1477707"/>
              <a:gd name="connsiteX5" fmla="*/ 0 w 2627961"/>
              <a:gd name="connsiteY5" fmla="*/ 1476728 h 1477707"/>
              <a:gd name="connsiteX0" fmla="*/ 0 w 2628644"/>
              <a:gd name="connsiteY0" fmla="*/ 1476728 h 1477707"/>
              <a:gd name="connsiteX1" fmla="*/ 814 w 2628644"/>
              <a:gd name="connsiteY1" fmla="*/ 1409790 h 1477707"/>
              <a:gd name="connsiteX2" fmla="*/ 2472598 w 2628644"/>
              <a:gd name="connsiteY2" fmla="*/ 0 h 1477707"/>
              <a:gd name="connsiteX3" fmla="*/ 2627588 w 2628644"/>
              <a:gd name="connsiteY3" fmla="*/ 1 h 1477707"/>
              <a:gd name="connsiteX4" fmla="*/ 2628644 w 2628644"/>
              <a:gd name="connsiteY4" fmla="*/ 1477707 h 1477707"/>
              <a:gd name="connsiteX5" fmla="*/ 0 w 2628644"/>
              <a:gd name="connsiteY5" fmla="*/ 1476728 h 1477707"/>
              <a:gd name="connsiteX0" fmla="*/ 554 w 2629198"/>
              <a:gd name="connsiteY0" fmla="*/ 1476728 h 1477707"/>
              <a:gd name="connsiteX1" fmla="*/ 2 w 2629198"/>
              <a:gd name="connsiteY1" fmla="*/ 1411156 h 1477707"/>
              <a:gd name="connsiteX2" fmla="*/ 2473152 w 2629198"/>
              <a:gd name="connsiteY2" fmla="*/ 0 h 1477707"/>
              <a:gd name="connsiteX3" fmla="*/ 2628142 w 2629198"/>
              <a:gd name="connsiteY3" fmla="*/ 1 h 1477707"/>
              <a:gd name="connsiteX4" fmla="*/ 2629198 w 2629198"/>
              <a:gd name="connsiteY4" fmla="*/ 1477707 h 1477707"/>
              <a:gd name="connsiteX5" fmla="*/ 554 w 2629198"/>
              <a:gd name="connsiteY5" fmla="*/ 1476728 h 1477707"/>
              <a:gd name="connsiteX0" fmla="*/ 554 w 2628142"/>
              <a:gd name="connsiteY0" fmla="*/ 1476728 h 1483854"/>
              <a:gd name="connsiteX1" fmla="*/ 2 w 2628142"/>
              <a:gd name="connsiteY1" fmla="*/ 1411156 h 1483854"/>
              <a:gd name="connsiteX2" fmla="*/ 2473152 w 2628142"/>
              <a:gd name="connsiteY2" fmla="*/ 0 h 1483854"/>
              <a:gd name="connsiteX3" fmla="*/ 2628142 w 2628142"/>
              <a:gd name="connsiteY3" fmla="*/ 1 h 1483854"/>
              <a:gd name="connsiteX4" fmla="*/ 2569774 w 2628142"/>
              <a:gd name="connsiteY4" fmla="*/ 1483854 h 1483854"/>
              <a:gd name="connsiteX5" fmla="*/ 554 w 2628142"/>
              <a:gd name="connsiteY5" fmla="*/ 1476728 h 1483854"/>
              <a:gd name="connsiteX0" fmla="*/ 554 w 2628142"/>
              <a:gd name="connsiteY0" fmla="*/ 1476728 h 1477023"/>
              <a:gd name="connsiteX1" fmla="*/ 2 w 2628142"/>
              <a:gd name="connsiteY1" fmla="*/ 1411156 h 1477023"/>
              <a:gd name="connsiteX2" fmla="*/ 2473152 w 2628142"/>
              <a:gd name="connsiteY2" fmla="*/ 0 h 1477023"/>
              <a:gd name="connsiteX3" fmla="*/ 2628142 w 2628142"/>
              <a:gd name="connsiteY3" fmla="*/ 1 h 1477023"/>
              <a:gd name="connsiteX4" fmla="*/ 2624417 w 2628142"/>
              <a:gd name="connsiteY4" fmla="*/ 1477023 h 1477023"/>
              <a:gd name="connsiteX5" fmla="*/ 554 w 2628142"/>
              <a:gd name="connsiteY5" fmla="*/ 1476728 h 1477023"/>
              <a:gd name="connsiteX0" fmla="*/ 554 w 2624436"/>
              <a:gd name="connsiteY0" fmla="*/ 1477410 h 1477705"/>
              <a:gd name="connsiteX1" fmla="*/ 2 w 2624436"/>
              <a:gd name="connsiteY1" fmla="*/ 1411838 h 1477705"/>
              <a:gd name="connsiteX2" fmla="*/ 2473152 w 2624436"/>
              <a:gd name="connsiteY2" fmla="*/ 682 h 1477705"/>
              <a:gd name="connsiteX3" fmla="*/ 2569401 w 2624436"/>
              <a:gd name="connsiteY3" fmla="*/ 0 h 1477705"/>
              <a:gd name="connsiteX4" fmla="*/ 2624417 w 2624436"/>
              <a:gd name="connsiteY4" fmla="*/ 1477705 h 1477705"/>
              <a:gd name="connsiteX5" fmla="*/ 554 w 2624436"/>
              <a:gd name="connsiteY5" fmla="*/ 1477410 h 1477705"/>
              <a:gd name="connsiteX0" fmla="*/ 554 w 2624737"/>
              <a:gd name="connsiteY0" fmla="*/ 1476728 h 1477023"/>
              <a:gd name="connsiteX1" fmla="*/ 2 w 2624737"/>
              <a:gd name="connsiteY1" fmla="*/ 1411156 h 1477023"/>
              <a:gd name="connsiteX2" fmla="*/ 2473152 w 2624737"/>
              <a:gd name="connsiteY2" fmla="*/ 0 h 1477023"/>
              <a:gd name="connsiteX3" fmla="*/ 2624044 w 2624737"/>
              <a:gd name="connsiteY3" fmla="*/ 684 h 1477023"/>
              <a:gd name="connsiteX4" fmla="*/ 2624417 w 2624737"/>
              <a:gd name="connsiteY4" fmla="*/ 1477023 h 1477023"/>
              <a:gd name="connsiteX5" fmla="*/ 554 w 2624737"/>
              <a:gd name="connsiteY5" fmla="*/ 1476728 h 1477023"/>
              <a:gd name="connsiteX0" fmla="*/ 0 w 2631014"/>
              <a:gd name="connsiteY0" fmla="*/ 1476728 h 1477023"/>
              <a:gd name="connsiteX1" fmla="*/ 6279 w 2631014"/>
              <a:gd name="connsiteY1" fmla="*/ 1411156 h 1477023"/>
              <a:gd name="connsiteX2" fmla="*/ 2479429 w 2631014"/>
              <a:gd name="connsiteY2" fmla="*/ 0 h 1477023"/>
              <a:gd name="connsiteX3" fmla="*/ 2630321 w 2631014"/>
              <a:gd name="connsiteY3" fmla="*/ 684 h 1477023"/>
              <a:gd name="connsiteX4" fmla="*/ 2630694 w 2631014"/>
              <a:gd name="connsiteY4" fmla="*/ 1477023 h 1477023"/>
              <a:gd name="connsiteX5" fmla="*/ 0 w 2631014"/>
              <a:gd name="connsiteY5" fmla="*/ 1476728 h 1477023"/>
              <a:gd name="connsiteX0" fmla="*/ 0 w 2631014"/>
              <a:gd name="connsiteY0" fmla="*/ 1476728 h 1477023"/>
              <a:gd name="connsiteX1" fmla="*/ 131 w 2631014"/>
              <a:gd name="connsiteY1" fmla="*/ 1413888 h 1477023"/>
              <a:gd name="connsiteX2" fmla="*/ 2479429 w 2631014"/>
              <a:gd name="connsiteY2" fmla="*/ 0 h 1477023"/>
              <a:gd name="connsiteX3" fmla="*/ 2630321 w 2631014"/>
              <a:gd name="connsiteY3" fmla="*/ 684 h 1477023"/>
              <a:gd name="connsiteX4" fmla="*/ 2630694 w 2631014"/>
              <a:gd name="connsiteY4" fmla="*/ 1477023 h 1477023"/>
              <a:gd name="connsiteX5" fmla="*/ 0 w 2631014"/>
              <a:gd name="connsiteY5" fmla="*/ 1476728 h 1477023"/>
              <a:gd name="connsiteX0" fmla="*/ 0 w 2630713"/>
              <a:gd name="connsiteY0" fmla="*/ 1476728 h 1477023"/>
              <a:gd name="connsiteX1" fmla="*/ 131 w 2630713"/>
              <a:gd name="connsiteY1" fmla="*/ 1413888 h 1477023"/>
              <a:gd name="connsiteX2" fmla="*/ 2479429 w 2630713"/>
              <a:gd name="connsiteY2" fmla="*/ 0 h 1477023"/>
              <a:gd name="connsiteX3" fmla="*/ 2575678 w 2630713"/>
              <a:gd name="connsiteY3" fmla="*/ 8881 h 1477023"/>
              <a:gd name="connsiteX4" fmla="*/ 2630694 w 2630713"/>
              <a:gd name="connsiteY4" fmla="*/ 1477023 h 1477023"/>
              <a:gd name="connsiteX5" fmla="*/ 0 w 2630713"/>
              <a:gd name="connsiteY5" fmla="*/ 1476728 h 1477023"/>
              <a:gd name="connsiteX0" fmla="*/ 0 w 2630811"/>
              <a:gd name="connsiteY0" fmla="*/ 1477409 h 1477704"/>
              <a:gd name="connsiteX1" fmla="*/ 131 w 2630811"/>
              <a:gd name="connsiteY1" fmla="*/ 1414569 h 1477704"/>
              <a:gd name="connsiteX2" fmla="*/ 2479429 w 2630811"/>
              <a:gd name="connsiteY2" fmla="*/ 681 h 1477704"/>
              <a:gd name="connsiteX3" fmla="*/ 2624174 w 2630811"/>
              <a:gd name="connsiteY3" fmla="*/ 0 h 1477704"/>
              <a:gd name="connsiteX4" fmla="*/ 2630694 w 2630811"/>
              <a:gd name="connsiteY4" fmla="*/ 1477704 h 1477704"/>
              <a:gd name="connsiteX5" fmla="*/ 0 w 2630811"/>
              <a:gd name="connsiteY5" fmla="*/ 1477409 h 1477704"/>
              <a:gd name="connsiteX0" fmla="*/ 0 w 2630694"/>
              <a:gd name="connsiteY0" fmla="*/ 1477409 h 1477704"/>
              <a:gd name="connsiteX1" fmla="*/ 131 w 2630694"/>
              <a:gd name="connsiteY1" fmla="*/ 1414569 h 1477704"/>
              <a:gd name="connsiteX2" fmla="*/ 2479429 w 2630694"/>
              <a:gd name="connsiteY2" fmla="*/ 681 h 1477704"/>
              <a:gd name="connsiteX3" fmla="*/ 2624174 w 2630694"/>
              <a:gd name="connsiteY3" fmla="*/ 0 h 1477704"/>
              <a:gd name="connsiteX4" fmla="*/ 2630694 w 2630694"/>
              <a:gd name="connsiteY4" fmla="*/ 1477704 h 1477704"/>
              <a:gd name="connsiteX5" fmla="*/ 0 w 2630694"/>
              <a:gd name="connsiteY5" fmla="*/ 1477409 h 1477704"/>
              <a:gd name="connsiteX0" fmla="*/ 0 w 2624382"/>
              <a:gd name="connsiteY0" fmla="*/ 1477409 h 1477409"/>
              <a:gd name="connsiteX1" fmla="*/ 131 w 2624382"/>
              <a:gd name="connsiteY1" fmla="*/ 1414569 h 1477409"/>
              <a:gd name="connsiteX2" fmla="*/ 2479429 w 2624382"/>
              <a:gd name="connsiteY2" fmla="*/ 681 h 1477409"/>
              <a:gd name="connsiteX3" fmla="*/ 2624174 w 2624382"/>
              <a:gd name="connsiteY3" fmla="*/ 0 h 1477409"/>
              <a:gd name="connsiteX4" fmla="*/ 2612935 w 2624382"/>
              <a:gd name="connsiteY4" fmla="*/ 1472240 h 1477409"/>
              <a:gd name="connsiteX5" fmla="*/ 0 w 2624382"/>
              <a:gd name="connsiteY5" fmla="*/ 1477409 h 1477409"/>
              <a:gd name="connsiteX0" fmla="*/ 0 w 2625913"/>
              <a:gd name="connsiteY0" fmla="*/ 1477409 h 1477409"/>
              <a:gd name="connsiteX1" fmla="*/ 131 w 2625913"/>
              <a:gd name="connsiteY1" fmla="*/ 1414569 h 1477409"/>
              <a:gd name="connsiteX2" fmla="*/ 2479429 w 2625913"/>
              <a:gd name="connsiteY2" fmla="*/ 681 h 1477409"/>
              <a:gd name="connsiteX3" fmla="*/ 2624174 w 2625913"/>
              <a:gd name="connsiteY3" fmla="*/ 0 h 1477409"/>
              <a:gd name="connsiteX4" fmla="*/ 2625913 w 2625913"/>
              <a:gd name="connsiteY4" fmla="*/ 1477021 h 1477409"/>
              <a:gd name="connsiteX5" fmla="*/ 0 w 2625913"/>
              <a:gd name="connsiteY5" fmla="*/ 1477409 h 147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5913" h="1477409">
                <a:moveTo>
                  <a:pt x="0" y="1477409"/>
                </a:moveTo>
                <a:cubicBezTo>
                  <a:pt x="44" y="1455096"/>
                  <a:pt x="87" y="1436882"/>
                  <a:pt x="131" y="1414569"/>
                </a:cubicBezTo>
                <a:lnTo>
                  <a:pt x="2479429" y="681"/>
                </a:lnTo>
                <a:lnTo>
                  <a:pt x="2624174" y="0"/>
                </a:lnTo>
                <a:cubicBezTo>
                  <a:pt x="2626347" y="492568"/>
                  <a:pt x="2623740" y="984453"/>
                  <a:pt x="2625913" y="1477021"/>
                </a:cubicBezTo>
                <a:lnTo>
                  <a:pt x="0" y="1477409"/>
                </a:lnTo>
                <a:close/>
              </a:path>
            </a:pathLst>
          </a:custGeom>
          <a:solidFill>
            <a:srgbClr val="FF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Gilroy Medium" panose="00000600000000000000" pitchFamily="50" charset="0"/>
            </a:endParaRPr>
          </a:p>
        </p:txBody>
      </p:sp>
      <p:sp>
        <p:nvSpPr>
          <p:cNvPr id="11" name="Picture Placeholder 7">
            <a:extLst>
              <a:ext uri="{FF2B5EF4-FFF2-40B4-BE49-F238E27FC236}">
                <a16:creationId xmlns:a16="http://schemas.microsoft.com/office/drawing/2014/main" id="{CEBCA481-8B31-48F0-A901-441556A31693}"/>
              </a:ext>
            </a:extLst>
          </p:cNvPr>
          <p:cNvSpPr>
            <a:spLocks noGrp="1"/>
          </p:cNvSpPr>
          <p:nvPr>
            <p:ph type="pic" sz="quarter" idx="10"/>
          </p:nvPr>
        </p:nvSpPr>
        <p:spPr>
          <a:xfrm>
            <a:off x="-13337" y="-13970"/>
            <a:ext cx="11544936" cy="658622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1588294 w 9144000"/>
              <a:gd name="connsiteY1" fmla="*/ 0 h 5143500"/>
              <a:gd name="connsiteX2" fmla="*/ 9144000 w 9144000"/>
              <a:gd name="connsiteY2" fmla="*/ 0 h 5143500"/>
              <a:gd name="connsiteX3" fmla="*/ 9144000 w 9144000"/>
              <a:gd name="connsiteY3" fmla="*/ 5143500 h 5143500"/>
              <a:gd name="connsiteX4" fmla="*/ 0 w 9144000"/>
              <a:gd name="connsiteY4" fmla="*/ 5143500 h 5143500"/>
              <a:gd name="connsiteX5" fmla="*/ 0 w 9144000"/>
              <a:gd name="connsiteY5" fmla="*/ 0 h 5143500"/>
              <a:gd name="connsiteX0" fmla="*/ 2381 w 9146381"/>
              <a:gd name="connsiteY0" fmla="*/ 0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6" fmla="*/ 2381 w 9146381"/>
              <a:gd name="connsiteY6" fmla="*/ 0 h 5143500"/>
              <a:gd name="connsiteX0" fmla="*/ 0 w 9146381"/>
              <a:gd name="connsiteY0" fmla="*/ 919163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0" fmla="*/ 0 w 9146381"/>
              <a:gd name="connsiteY0" fmla="*/ 919163 h 5143500"/>
              <a:gd name="connsiteX1" fmla="*/ 1590675 w 9146381"/>
              <a:gd name="connsiteY1" fmla="*/ 0 h 5143500"/>
              <a:gd name="connsiteX2" fmla="*/ 9146381 w 9146381"/>
              <a:gd name="connsiteY2" fmla="*/ 0 h 5143500"/>
              <a:gd name="connsiteX3" fmla="*/ 9146381 w 9146381"/>
              <a:gd name="connsiteY3" fmla="*/ 5143500 h 5143500"/>
              <a:gd name="connsiteX4" fmla="*/ 2381 w 9146381"/>
              <a:gd name="connsiteY4" fmla="*/ 5143500 h 5143500"/>
              <a:gd name="connsiteX5" fmla="*/ 0 w 9146381"/>
              <a:gd name="connsiteY5" fmla="*/ 919163 h 5143500"/>
              <a:gd name="connsiteX0" fmla="*/ 0 w 9146381"/>
              <a:gd name="connsiteY0" fmla="*/ 919163 h 5145881"/>
              <a:gd name="connsiteX1" fmla="*/ 1590675 w 9146381"/>
              <a:gd name="connsiteY1" fmla="*/ 0 h 5145881"/>
              <a:gd name="connsiteX2" fmla="*/ 9146381 w 9146381"/>
              <a:gd name="connsiteY2" fmla="*/ 0 h 5145881"/>
              <a:gd name="connsiteX3" fmla="*/ 9146381 w 9146381"/>
              <a:gd name="connsiteY3" fmla="*/ 5143500 h 5145881"/>
              <a:gd name="connsiteX4" fmla="*/ 230982 w 9146381"/>
              <a:gd name="connsiteY4" fmla="*/ 5145881 h 5145881"/>
              <a:gd name="connsiteX5" fmla="*/ 2381 w 9146381"/>
              <a:gd name="connsiteY5" fmla="*/ 5143500 h 5145881"/>
              <a:gd name="connsiteX6" fmla="*/ 0 w 9146381"/>
              <a:gd name="connsiteY6" fmla="*/ 919163 h 5145881"/>
              <a:gd name="connsiteX0" fmla="*/ 0 w 9146381"/>
              <a:gd name="connsiteY0" fmla="*/ 919163 h 5145881"/>
              <a:gd name="connsiteX1" fmla="*/ 1590675 w 9146381"/>
              <a:gd name="connsiteY1" fmla="*/ 0 h 5145881"/>
              <a:gd name="connsiteX2" fmla="*/ 9146381 w 9146381"/>
              <a:gd name="connsiteY2" fmla="*/ 0 h 5145881"/>
              <a:gd name="connsiteX3" fmla="*/ 230982 w 9146381"/>
              <a:gd name="connsiteY3" fmla="*/ 5145881 h 5145881"/>
              <a:gd name="connsiteX4" fmla="*/ 2381 w 9146381"/>
              <a:gd name="connsiteY4" fmla="*/ 5143500 h 5145881"/>
              <a:gd name="connsiteX5" fmla="*/ 0 w 9146381"/>
              <a:gd name="connsiteY5" fmla="*/ 919163 h 5145881"/>
              <a:gd name="connsiteX0" fmla="*/ 118713 w 9265094"/>
              <a:gd name="connsiteY0" fmla="*/ 919163 h 5347148"/>
              <a:gd name="connsiteX1" fmla="*/ 1709388 w 9265094"/>
              <a:gd name="connsiteY1" fmla="*/ 0 h 5347148"/>
              <a:gd name="connsiteX2" fmla="*/ 9265094 w 9265094"/>
              <a:gd name="connsiteY2" fmla="*/ 0 h 5347148"/>
              <a:gd name="connsiteX3" fmla="*/ 349695 w 9265094"/>
              <a:gd name="connsiteY3" fmla="*/ 5145881 h 5347148"/>
              <a:gd name="connsiteX4" fmla="*/ 121094 w 9265094"/>
              <a:gd name="connsiteY4" fmla="*/ 5143500 h 5347148"/>
              <a:gd name="connsiteX5" fmla="*/ 116332 w 9265094"/>
              <a:gd name="connsiteY5" fmla="*/ 4998244 h 5347148"/>
              <a:gd name="connsiteX6" fmla="*/ 118713 w 9265094"/>
              <a:gd name="connsiteY6" fmla="*/ 919163 h 5347148"/>
              <a:gd name="connsiteX0" fmla="*/ 16133 w 9162514"/>
              <a:gd name="connsiteY0" fmla="*/ 919163 h 5347148"/>
              <a:gd name="connsiteX1" fmla="*/ 1606808 w 9162514"/>
              <a:gd name="connsiteY1" fmla="*/ 0 h 5347148"/>
              <a:gd name="connsiteX2" fmla="*/ 9162514 w 9162514"/>
              <a:gd name="connsiteY2" fmla="*/ 0 h 5347148"/>
              <a:gd name="connsiteX3" fmla="*/ 247115 w 9162514"/>
              <a:gd name="connsiteY3" fmla="*/ 5145881 h 5347148"/>
              <a:gd name="connsiteX4" fmla="*/ 18514 w 9162514"/>
              <a:gd name="connsiteY4" fmla="*/ 5143500 h 5347148"/>
              <a:gd name="connsiteX5" fmla="*/ 13752 w 9162514"/>
              <a:gd name="connsiteY5" fmla="*/ 4998244 h 5347148"/>
              <a:gd name="connsiteX6" fmla="*/ 16133 w 9162514"/>
              <a:gd name="connsiteY6" fmla="*/ 919163 h 5347148"/>
              <a:gd name="connsiteX0" fmla="*/ 2381 w 9148762"/>
              <a:gd name="connsiteY0" fmla="*/ 919163 h 5145881"/>
              <a:gd name="connsiteX1" fmla="*/ 1593056 w 9148762"/>
              <a:gd name="connsiteY1" fmla="*/ 0 h 5145881"/>
              <a:gd name="connsiteX2" fmla="*/ 9148762 w 9148762"/>
              <a:gd name="connsiteY2" fmla="*/ 0 h 5145881"/>
              <a:gd name="connsiteX3" fmla="*/ 233363 w 9148762"/>
              <a:gd name="connsiteY3" fmla="*/ 5145881 h 5145881"/>
              <a:gd name="connsiteX4" fmla="*/ 4762 w 9148762"/>
              <a:gd name="connsiteY4" fmla="*/ 5143500 h 5145881"/>
              <a:gd name="connsiteX5" fmla="*/ 0 w 9148762"/>
              <a:gd name="connsiteY5" fmla="*/ 4998244 h 5145881"/>
              <a:gd name="connsiteX6" fmla="*/ 2381 w 9148762"/>
              <a:gd name="connsiteY6" fmla="*/ 919163 h 5145881"/>
              <a:gd name="connsiteX0" fmla="*/ 2381 w 9148762"/>
              <a:gd name="connsiteY0" fmla="*/ 923926 h 5150644"/>
              <a:gd name="connsiteX1" fmla="*/ 1593056 w 9148762"/>
              <a:gd name="connsiteY1" fmla="*/ 4763 h 5150644"/>
              <a:gd name="connsiteX2" fmla="*/ 8758238 w 9148762"/>
              <a:gd name="connsiteY2" fmla="*/ 0 h 5150644"/>
              <a:gd name="connsiteX3" fmla="*/ 9148762 w 9148762"/>
              <a:gd name="connsiteY3" fmla="*/ 4763 h 5150644"/>
              <a:gd name="connsiteX4" fmla="*/ 233363 w 9148762"/>
              <a:gd name="connsiteY4" fmla="*/ 5150644 h 5150644"/>
              <a:gd name="connsiteX5" fmla="*/ 4762 w 9148762"/>
              <a:gd name="connsiteY5" fmla="*/ 5148263 h 5150644"/>
              <a:gd name="connsiteX6" fmla="*/ 0 w 9148762"/>
              <a:gd name="connsiteY6" fmla="*/ 5003007 h 5150644"/>
              <a:gd name="connsiteX7" fmla="*/ 2381 w 9148762"/>
              <a:gd name="connsiteY7" fmla="*/ 923926 h 5150644"/>
              <a:gd name="connsiteX0" fmla="*/ 2381 w 8758238"/>
              <a:gd name="connsiteY0" fmla="*/ 923926 h 5150644"/>
              <a:gd name="connsiteX1" fmla="*/ 1593056 w 8758238"/>
              <a:gd name="connsiteY1" fmla="*/ 4763 h 5150644"/>
              <a:gd name="connsiteX2" fmla="*/ 8758238 w 8758238"/>
              <a:gd name="connsiteY2" fmla="*/ 0 h 5150644"/>
              <a:gd name="connsiteX3" fmla="*/ 233363 w 8758238"/>
              <a:gd name="connsiteY3" fmla="*/ 5150644 h 5150644"/>
              <a:gd name="connsiteX4" fmla="*/ 4762 w 8758238"/>
              <a:gd name="connsiteY4" fmla="*/ 5148263 h 5150644"/>
              <a:gd name="connsiteX5" fmla="*/ 0 w 8758238"/>
              <a:gd name="connsiteY5" fmla="*/ 5003007 h 5150644"/>
              <a:gd name="connsiteX6" fmla="*/ 2381 w 8758238"/>
              <a:gd name="connsiteY6" fmla="*/ 923926 h 5150644"/>
              <a:gd name="connsiteX0" fmla="*/ 2381 w 8758238"/>
              <a:gd name="connsiteY0" fmla="*/ 923926 h 5148263"/>
              <a:gd name="connsiteX1" fmla="*/ 1593056 w 8758238"/>
              <a:gd name="connsiteY1" fmla="*/ 4763 h 5148263"/>
              <a:gd name="connsiteX2" fmla="*/ 8758238 w 8758238"/>
              <a:gd name="connsiteY2" fmla="*/ 0 h 5148263"/>
              <a:gd name="connsiteX3" fmla="*/ 4762 w 8758238"/>
              <a:gd name="connsiteY3" fmla="*/ 5148263 h 5148263"/>
              <a:gd name="connsiteX4" fmla="*/ 0 w 8758238"/>
              <a:gd name="connsiteY4" fmla="*/ 5003007 h 5148263"/>
              <a:gd name="connsiteX5" fmla="*/ 2381 w 8758238"/>
              <a:gd name="connsiteY5" fmla="*/ 923926 h 5148263"/>
              <a:gd name="connsiteX0" fmla="*/ 2381 w 8758238"/>
              <a:gd name="connsiteY0" fmla="*/ 923926 h 5003007"/>
              <a:gd name="connsiteX1" fmla="*/ 1593056 w 8758238"/>
              <a:gd name="connsiteY1" fmla="*/ 4763 h 5003007"/>
              <a:gd name="connsiteX2" fmla="*/ 8758238 w 8758238"/>
              <a:gd name="connsiteY2" fmla="*/ 0 h 5003007"/>
              <a:gd name="connsiteX3" fmla="*/ 0 w 8758238"/>
              <a:gd name="connsiteY3" fmla="*/ 5003007 h 5003007"/>
              <a:gd name="connsiteX4" fmla="*/ 2381 w 8758238"/>
              <a:gd name="connsiteY4" fmla="*/ 923926 h 5003007"/>
              <a:gd name="connsiteX0" fmla="*/ 64 w 8763541"/>
              <a:gd name="connsiteY0" fmla="*/ 0 h 5008721"/>
              <a:gd name="connsiteX1" fmla="*/ 1598359 w 8763541"/>
              <a:gd name="connsiteY1" fmla="*/ 10477 h 5008721"/>
              <a:gd name="connsiteX2" fmla="*/ 8763541 w 8763541"/>
              <a:gd name="connsiteY2" fmla="*/ 5714 h 5008721"/>
              <a:gd name="connsiteX3" fmla="*/ 5303 w 8763541"/>
              <a:gd name="connsiteY3" fmla="*/ 5008721 h 5008721"/>
              <a:gd name="connsiteX4" fmla="*/ 64 w 8763541"/>
              <a:gd name="connsiteY4" fmla="*/ 0 h 5008721"/>
              <a:gd name="connsiteX0" fmla="*/ 64 w 8763541"/>
              <a:gd name="connsiteY0" fmla="*/ 0 h 5008721"/>
              <a:gd name="connsiteX1" fmla="*/ 8763541 w 8763541"/>
              <a:gd name="connsiteY1" fmla="*/ 5714 h 5008721"/>
              <a:gd name="connsiteX2" fmla="*/ 5303 w 8763541"/>
              <a:gd name="connsiteY2" fmla="*/ 5008721 h 5008721"/>
              <a:gd name="connsiteX3" fmla="*/ 64 w 8763541"/>
              <a:gd name="connsiteY3" fmla="*/ 0 h 5008721"/>
              <a:gd name="connsiteX0" fmla="*/ 64 w 8658766"/>
              <a:gd name="connsiteY0" fmla="*/ 0 h 5008721"/>
              <a:gd name="connsiteX1" fmla="*/ 8658766 w 8658766"/>
              <a:gd name="connsiteY1" fmla="*/ 5714 h 5008721"/>
              <a:gd name="connsiteX2" fmla="*/ 5303 w 8658766"/>
              <a:gd name="connsiteY2" fmla="*/ 5008721 h 5008721"/>
              <a:gd name="connsiteX3" fmla="*/ 64 w 8658766"/>
              <a:gd name="connsiteY3" fmla="*/ 0 h 5008721"/>
              <a:gd name="connsiteX0" fmla="*/ 64 w 8658766"/>
              <a:gd name="connsiteY0" fmla="*/ 0 h 4939665"/>
              <a:gd name="connsiteX1" fmla="*/ 8658766 w 8658766"/>
              <a:gd name="connsiteY1" fmla="*/ 5714 h 4939665"/>
              <a:gd name="connsiteX2" fmla="*/ 5303 w 8658766"/>
              <a:gd name="connsiteY2" fmla="*/ 4939665 h 4939665"/>
              <a:gd name="connsiteX3" fmla="*/ 64 w 8658766"/>
              <a:gd name="connsiteY3" fmla="*/ 0 h 4939665"/>
              <a:gd name="connsiteX0" fmla="*/ 0 w 8658702"/>
              <a:gd name="connsiteY0" fmla="*/ 0 h 4939665"/>
              <a:gd name="connsiteX1" fmla="*/ 8658702 w 8658702"/>
              <a:gd name="connsiteY1" fmla="*/ 5714 h 4939665"/>
              <a:gd name="connsiteX2" fmla="*/ 5239 w 8658702"/>
              <a:gd name="connsiteY2" fmla="*/ 4939665 h 4939665"/>
              <a:gd name="connsiteX3" fmla="*/ 0 w 8658702"/>
              <a:gd name="connsiteY3" fmla="*/ 0 h 4939665"/>
            </a:gdLst>
            <a:ahLst/>
            <a:cxnLst>
              <a:cxn ang="0">
                <a:pos x="connsiteX0" y="connsiteY0"/>
              </a:cxn>
              <a:cxn ang="0">
                <a:pos x="connsiteX1" y="connsiteY1"/>
              </a:cxn>
              <a:cxn ang="0">
                <a:pos x="connsiteX2" y="connsiteY2"/>
              </a:cxn>
              <a:cxn ang="0">
                <a:pos x="connsiteX3" y="connsiteY3"/>
              </a:cxn>
            </a:cxnLst>
            <a:rect l="l" t="t" r="r" b="b"/>
            <a:pathLst>
              <a:path w="8658702" h="4939665">
                <a:moveTo>
                  <a:pt x="0" y="0"/>
                </a:moveTo>
                <a:lnTo>
                  <a:pt x="8658702" y="5714"/>
                </a:lnTo>
                <a:lnTo>
                  <a:pt x="5239" y="4939665"/>
                </a:lnTo>
                <a:cubicBezTo>
                  <a:pt x="3493" y="3293110"/>
                  <a:pt x="1746" y="1646555"/>
                  <a:pt x="0" y="0"/>
                </a:cubicBezTo>
                <a:close/>
              </a:path>
            </a:pathLst>
          </a:custGeom>
        </p:spPr>
        <p:txBody>
          <a:bodyPr/>
          <a:lstStyle/>
          <a:p>
            <a:r>
              <a:rPr lang="en-US" dirty="0"/>
              <a:t>Click icon to add picture</a:t>
            </a:r>
            <a:endParaRPr lang="en-GB" dirty="0"/>
          </a:p>
        </p:txBody>
      </p:sp>
      <p:sp>
        <p:nvSpPr>
          <p:cNvPr id="2" name="Title 1"/>
          <p:cNvSpPr>
            <a:spLocks noGrp="1"/>
          </p:cNvSpPr>
          <p:nvPr>
            <p:ph type="ctrTitle"/>
          </p:nvPr>
        </p:nvSpPr>
        <p:spPr>
          <a:xfrm>
            <a:off x="6096001" y="3101520"/>
            <a:ext cx="5074233" cy="1008061"/>
          </a:xfrm>
        </p:spPr>
        <p:txBody>
          <a:bodyPr anchor="b" anchorCtr="0">
            <a:noAutofit/>
          </a:bodyPr>
          <a:lstStyle>
            <a:lvl1pPr algn="r">
              <a:defRPr sz="4000" b="1">
                <a:solidFill>
                  <a:schemeClr val="bg1"/>
                </a:solidFill>
                <a:latin typeface="Gilroy ExtraBold" panose="00000900000000000000" pitchFamily="50"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5A1B2FBE-BC4E-4483-BB38-027ED40DABD8}"/>
              </a:ext>
            </a:extLst>
          </p:cNvPr>
          <p:cNvSpPr>
            <a:spLocks noGrp="1"/>
          </p:cNvSpPr>
          <p:nvPr>
            <p:ph type="body" sz="quarter" idx="11"/>
          </p:nvPr>
        </p:nvSpPr>
        <p:spPr>
          <a:xfrm>
            <a:off x="4038061" y="4295271"/>
            <a:ext cx="7132175" cy="1052095"/>
          </a:xfrm>
        </p:spPr>
        <p:txBody>
          <a:bodyPr>
            <a:normAutofit/>
          </a:bodyPr>
          <a:lstStyle>
            <a:lvl1pPr algn="r">
              <a:buFontTx/>
              <a:buNone/>
              <a:defRPr sz="2400">
                <a:solidFill>
                  <a:schemeClr val="bg1"/>
                </a:solidFill>
                <a:latin typeface="Gilroy Medium" panose="00000600000000000000" pitchFamily="50" charset="0"/>
              </a:defRPr>
            </a:lvl1pPr>
            <a:lvl2pPr>
              <a:buFontTx/>
              <a:buNone/>
              <a:defRPr sz="1600">
                <a:solidFill>
                  <a:schemeClr val="bg1"/>
                </a:solidFill>
                <a:latin typeface="Gilroy Medium" panose="00000600000000000000" pitchFamily="50" charset="0"/>
              </a:defRPr>
            </a:lvl2pPr>
            <a:lvl3pPr>
              <a:buFontTx/>
              <a:buNone/>
              <a:defRPr sz="1467">
                <a:solidFill>
                  <a:schemeClr val="bg1"/>
                </a:solidFill>
                <a:latin typeface="Gilroy Medium" panose="00000600000000000000" pitchFamily="50" charset="0"/>
              </a:defRPr>
            </a:lvl3pPr>
            <a:lvl4pPr>
              <a:buFontTx/>
              <a:buNone/>
              <a:defRPr sz="1400">
                <a:solidFill>
                  <a:schemeClr val="bg1"/>
                </a:solidFill>
                <a:latin typeface="Gilroy Medium" panose="00000600000000000000" pitchFamily="50" charset="0"/>
              </a:defRPr>
            </a:lvl4pPr>
            <a:lvl5pPr>
              <a:buFontTx/>
              <a:buNone/>
              <a:defRPr sz="1400">
                <a:solidFill>
                  <a:schemeClr val="bg1"/>
                </a:solidFill>
                <a:latin typeface="Gilroy Medium" panose="00000600000000000000" pitchFamily="50" charset="0"/>
              </a:defRPr>
            </a:lvl5pPr>
          </a:lstStyle>
          <a:p>
            <a:pPr lvl="0"/>
            <a:r>
              <a:rPr lang="en-US" dirty="0"/>
              <a:t>Click to edit Master text styles</a:t>
            </a:r>
          </a:p>
        </p:txBody>
      </p:sp>
      <p:pic>
        <p:nvPicPr>
          <p:cNvPr id="8" name="Picture 7" descr="Logo&#10;&#10;Description automatically generated">
            <a:extLst>
              <a:ext uri="{FF2B5EF4-FFF2-40B4-BE49-F238E27FC236}">
                <a16:creationId xmlns:a16="http://schemas.microsoft.com/office/drawing/2014/main" id="{119A2869-9BC6-4695-892E-D9B86206808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59047" y="5636292"/>
            <a:ext cx="1908381" cy="612000"/>
          </a:xfrm>
          <a:prstGeom prst="rect">
            <a:avLst/>
          </a:prstGeom>
        </p:spPr>
      </p:pic>
      <p:sp>
        <p:nvSpPr>
          <p:cNvPr id="12" name="Rectangle 11">
            <a:extLst>
              <a:ext uri="{FF2B5EF4-FFF2-40B4-BE49-F238E27FC236}">
                <a16:creationId xmlns:a16="http://schemas.microsoft.com/office/drawing/2014/main" id="{683747A0-72FB-4BB3-BEFE-6172CEE7BEFE}"/>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6837370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447">
          <p15:clr>
            <a:srgbClr val="FBAE40"/>
          </p15:clr>
        </p15:guide>
        <p15:guide id="4" orient="horz" pos="2553">
          <p15:clr>
            <a:srgbClr val="FBAE40"/>
          </p15:clr>
        </p15:guide>
        <p15:guide id="5" pos="6955">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73">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D2D510-654E-47F4-95CA-DBCC304843E5}"/>
              </a:ext>
            </a:extLst>
          </p:cNvPr>
          <p:cNvSpPr>
            <a:spLocks noGrp="1"/>
          </p:cNvSpPr>
          <p:nvPr>
            <p:ph type="title"/>
          </p:nvPr>
        </p:nvSpPr>
        <p:spPr>
          <a:xfrm>
            <a:off x="838800" y="608401"/>
            <a:ext cx="10202863" cy="892254"/>
          </a:xfrm>
        </p:spPr>
        <p:txBody>
          <a:bodyPr anchor="t" anchorCtr="0"/>
          <a:lstStyle>
            <a:lvl1pPr algn="l">
              <a:defRPr>
                <a:solidFill>
                  <a:schemeClr val="bg2"/>
                </a:solidFill>
              </a:defRPr>
            </a:lvl1pPr>
          </a:lstStyle>
          <a:p>
            <a:r>
              <a:rPr lang="en-US"/>
              <a:t>Click to edit Master title style</a:t>
            </a:r>
            <a:endParaRPr lang="en-GB" dirty="0"/>
          </a:p>
        </p:txBody>
      </p:sp>
      <p:sp>
        <p:nvSpPr>
          <p:cNvPr id="14" name="Subtitle 2">
            <a:extLst>
              <a:ext uri="{FF2B5EF4-FFF2-40B4-BE49-F238E27FC236}">
                <a16:creationId xmlns:a16="http://schemas.microsoft.com/office/drawing/2014/main" id="{B8BD4F4A-7967-4D62-90F6-DEDCEF308277}"/>
              </a:ext>
            </a:extLst>
          </p:cNvPr>
          <p:cNvSpPr>
            <a:spLocks noGrp="1"/>
          </p:cNvSpPr>
          <p:nvPr>
            <p:ph type="subTitle" idx="10"/>
          </p:nvPr>
        </p:nvSpPr>
        <p:spPr>
          <a:xfrm>
            <a:off x="838200" y="1550427"/>
            <a:ext cx="2217600" cy="550863"/>
          </a:xfrm>
        </p:spPr>
        <p:txBody>
          <a:bodyPr>
            <a:noAutofit/>
          </a:bodyPr>
          <a:lstStyle>
            <a:lvl1pPr marL="0" indent="0" algn="l">
              <a:buNone/>
              <a:defRPr sz="2400" b="1">
                <a:solidFill>
                  <a:schemeClr val="bg2"/>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Text Placeholder 3">
            <a:extLst>
              <a:ext uri="{FF2B5EF4-FFF2-40B4-BE49-F238E27FC236}">
                <a16:creationId xmlns:a16="http://schemas.microsoft.com/office/drawing/2014/main" id="{BA31A882-1ED7-4128-B79B-273B9F2B573A}"/>
              </a:ext>
            </a:extLst>
          </p:cNvPr>
          <p:cNvSpPr>
            <a:spLocks noGrp="1"/>
          </p:cNvSpPr>
          <p:nvPr>
            <p:ph type="body" sz="quarter" idx="18"/>
          </p:nvPr>
        </p:nvSpPr>
        <p:spPr>
          <a:xfrm>
            <a:off x="3499354" y="1550426"/>
            <a:ext cx="2217600" cy="550800"/>
          </a:xfrm>
        </p:spPr>
        <p:txBody>
          <a:bodyPr vert="horz" lIns="91440" tIns="45720" rIns="91440" bIns="45720" rtlCol="0">
            <a:noAutofit/>
          </a:bodyPr>
          <a:lstStyle>
            <a:lvl1pPr>
              <a:defRPr lang="en-GB" sz="2400" b="1" dirty="0">
                <a:solidFill>
                  <a:schemeClr val="bg2"/>
                </a:solidFill>
                <a:latin typeface="Gilroy ExtraBold" panose="00000900000000000000" pitchFamily="50" charset="0"/>
              </a:defRPr>
            </a:lvl1pPr>
          </a:lstStyle>
          <a:p>
            <a:pPr lvl="0"/>
            <a:r>
              <a:rPr lang="en-US"/>
              <a:t>Click to edit Master text styles</a:t>
            </a:r>
          </a:p>
        </p:txBody>
      </p:sp>
      <p:sp>
        <p:nvSpPr>
          <p:cNvPr id="19" name="Text Placeholder 3">
            <a:extLst>
              <a:ext uri="{FF2B5EF4-FFF2-40B4-BE49-F238E27FC236}">
                <a16:creationId xmlns:a16="http://schemas.microsoft.com/office/drawing/2014/main" id="{2D76E680-954D-45D8-9EEE-16F1930AC59B}"/>
              </a:ext>
            </a:extLst>
          </p:cNvPr>
          <p:cNvSpPr>
            <a:spLocks noGrp="1"/>
          </p:cNvSpPr>
          <p:nvPr>
            <p:ph type="body" sz="quarter" idx="19"/>
          </p:nvPr>
        </p:nvSpPr>
        <p:spPr>
          <a:xfrm>
            <a:off x="6163508" y="1550426"/>
            <a:ext cx="2217600" cy="550800"/>
          </a:xfrm>
        </p:spPr>
        <p:txBody>
          <a:bodyPr vert="horz" lIns="91440" tIns="45720" rIns="91440" bIns="45720" rtlCol="0">
            <a:noAutofit/>
          </a:bodyPr>
          <a:lstStyle>
            <a:lvl1pPr>
              <a:defRPr lang="en-GB" sz="2400" b="1" dirty="0">
                <a:solidFill>
                  <a:schemeClr val="bg2"/>
                </a:solidFill>
                <a:latin typeface="Gilroy ExtraBold" panose="00000900000000000000" pitchFamily="50" charset="0"/>
              </a:defRPr>
            </a:lvl1pPr>
          </a:lstStyle>
          <a:p>
            <a:pPr lvl="0"/>
            <a:r>
              <a:rPr lang="en-US"/>
              <a:t>Click to edit Master text styles</a:t>
            </a:r>
          </a:p>
        </p:txBody>
      </p:sp>
      <p:sp>
        <p:nvSpPr>
          <p:cNvPr id="20" name="Text Placeholder 3">
            <a:extLst>
              <a:ext uri="{FF2B5EF4-FFF2-40B4-BE49-F238E27FC236}">
                <a16:creationId xmlns:a16="http://schemas.microsoft.com/office/drawing/2014/main" id="{B95DEA41-D981-486E-A464-0C7094F5F5F5}"/>
              </a:ext>
            </a:extLst>
          </p:cNvPr>
          <p:cNvSpPr>
            <a:spLocks noGrp="1"/>
          </p:cNvSpPr>
          <p:nvPr>
            <p:ph type="body" sz="quarter" idx="20"/>
          </p:nvPr>
        </p:nvSpPr>
        <p:spPr>
          <a:xfrm>
            <a:off x="8824063" y="1550426"/>
            <a:ext cx="2217600" cy="550800"/>
          </a:xfrm>
        </p:spPr>
        <p:txBody>
          <a:bodyPr vert="horz" lIns="91440" tIns="45720" rIns="91440" bIns="45720" rtlCol="0">
            <a:noAutofit/>
          </a:bodyPr>
          <a:lstStyle>
            <a:lvl1pPr>
              <a:defRPr lang="en-GB" sz="2400" b="1" dirty="0">
                <a:solidFill>
                  <a:schemeClr val="bg2"/>
                </a:solidFill>
                <a:latin typeface="Gilroy ExtraBold" panose="00000900000000000000" pitchFamily="50" charset="0"/>
              </a:defRPr>
            </a:lvl1pPr>
          </a:lstStyle>
          <a:p>
            <a:pPr lvl="0"/>
            <a:r>
              <a:rPr lang="en-US"/>
              <a:t>Click to edit Master text styles</a:t>
            </a:r>
          </a:p>
        </p:txBody>
      </p:sp>
      <p:sp>
        <p:nvSpPr>
          <p:cNvPr id="15" name="Text Placeholder 7">
            <a:extLst>
              <a:ext uri="{FF2B5EF4-FFF2-40B4-BE49-F238E27FC236}">
                <a16:creationId xmlns:a16="http://schemas.microsoft.com/office/drawing/2014/main" id="{D60D3D3C-88CA-4D6B-A07F-7396F2600A8C}"/>
              </a:ext>
            </a:extLst>
          </p:cNvPr>
          <p:cNvSpPr>
            <a:spLocks noGrp="1"/>
          </p:cNvSpPr>
          <p:nvPr>
            <p:ph type="body" sz="quarter" idx="12"/>
          </p:nvPr>
        </p:nvSpPr>
        <p:spPr>
          <a:xfrm>
            <a:off x="838800" y="2151063"/>
            <a:ext cx="2217600" cy="3496702"/>
          </a:xfrm>
        </p:spPr>
        <p:txBody>
          <a:bodyPr>
            <a:noAutofit/>
          </a:bodyPr>
          <a:lstStyle>
            <a:lvl1pPr>
              <a:defRPr sz="2000">
                <a:solidFill>
                  <a:schemeClr val="bg2"/>
                </a:solidFill>
              </a:defRPr>
            </a:lvl1pPr>
            <a:lvl2pPr>
              <a:buFontTx/>
              <a:buBlip>
                <a:blip r:embed="rId2"/>
              </a:buBlip>
              <a:defRPr sz="2000">
                <a:solidFill>
                  <a:schemeClr val="bg2"/>
                </a:solidFill>
              </a:defRPr>
            </a:lvl2pPr>
            <a:lvl3pPr>
              <a:buFontTx/>
              <a:buBlip>
                <a:blip r:embed="rId3"/>
              </a:buBlip>
              <a:defRPr sz="1800">
                <a:solidFill>
                  <a:schemeClr val="bg2"/>
                </a:solidFill>
              </a:defRPr>
            </a:lvl3pPr>
            <a:lvl4pPr>
              <a:buFontTx/>
              <a:buBlip>
                <a:blip r:embed="rId4"/>
              </a:buBlip>
              <a:defRPr sz="1400">
                <a:solidFill>
                  <a:schemeClr val="bg2"/>
                </a:solidFill>
              </a:defRPr>
            </a:lvl4pPr>
            <a:lvl5pPr>
              <a:buFontTx/>
              <a:buBlip>
                <a:blip r:embed="rId5"/>
              </a:buBlip>
              <a:defRPr sz="1200">
                <a:solidFill>
                  <a:schemeClr val="bg2"/>
                </a:solidFill>
              </a:defRPr>
            </a:lvl5pPr>
          </a:lstStyle>
          <a:p>
            <a:pPr lvl="0"/>
            <a:r>
              <a:rPr lang="en-US"/>
              <a:t>Click to edit Master text styles</a:t>
            </a:r>
          </a:p>
          <a:p>
            <a:pPr lvl="1"/>
            <a:r>
              <a:rPr lang="en-US"/>
              <a:t>Second level</a:t>
            </a:r>
          </a:p>
        </p:txBody>
      </p:sp>
      <p:sp>
        <p:nvSpPr>
          <p:cNvPr id="16" name="Text Placeholder 7">
            <a:extLst>
              <a:ext uri="{FF2B5EF4-FFF2-40B4-BE49-F238E27FC236}">
                <a16:creationId xmlns:a16="http://schemas.microsoft.com/office/drawing/2014/main" id="{03C0F000-9673-4C15-A41C-E0022AF14E37}"/>
              </a:ext>
            </a:extLst>
          </p:cNvPr>
          <p:cNvSpPr>
            <a:spLocks noGrp="1"/>
          </p:cNvSpPr>
          <p:nvPr>
            <p:ph type="body" sz="quarter" idx="21"/>
          </p:nvPr>
        </p:nvSpPr>
        <p:spPr>
          <a:xfrm>
            <a:off x="3499354" y="2151063"/>
            <a:ext cx="2217600" cy="3496702"/>
          </a:xfrm>
        </p:spPr>
        <p:txBody>
          <a:bodyPr>
            <a:noAutofit/>
          </a:bodyPr>
          <a:lstStyle>
            <a:lvl1pPr>
              <a:defRPr sz="2000">
                <a:solidFill>
                  <a:schemeClr val="bg2"/>
                </a:solidFill>
              </a:defRPr>
            </a:lvl1pPr>
            <a:lvl2pPr>
              <a:buFontTx/>
              <a:buBlip>
                <a:blip r:embed="rId2"/>
              </a:buBlip>
              <a:defRPr sz="2000">
                <a:solidFill>
                  <a:schemeClr val="bg2"/>
                </a:solidFill>
              </a:defRPr>
            </a:lvl2pPr>
            <a:lvl3pPr>
              <a:buFontTx/>
              <a:buBlip>
                <a:blip r:embed="rId3"/>
              </a:buBlip>
              <a:defRPr sz="1800">
                <a:solidFill>
                  <a:schemeClr val="bg2"/>
                </a:solidFill>
              </a:defRPr>
            </a:lvl3pPr>
            <a:lvl4pPr>
              <a:buFontTx/>
              <a:buBlip>
                <a:blip r:embed="rId4"/>
              </a:buBlip>
              <a:defRPr sz="1400">
                <a:solidFill>
                  <a:schemeClr val="bg2"/>
                </a:solidFill>
              </a:defRPr>
            </a:lvl4pPr>
            <a:lvl5pPr>
              <a:buFontTx/>
              <a:buBlip>
                <a:blip r:embed="rId5"/>
              </a:buBlip>
              <a:defRPr sz="1200">
                <a:solidFill>
                  <a:schemeClr val="bg2"/>
                </a:solidFill>
              </a:defRPr>
            </a:lvl5pPr>
          </a:lstStyle>
          <a:p>
            <a:pPr lvl="0"/>
            <a:r>
              <a:rPr lang="en-US"/>
              <a:t>Click to edit Master text styles</a:t>
            </a:r>
          </a:p>
          <a:p>
            <a:pPr lvl="1"/>
            <a:r>
              <a:rPr lang="en-US"/>
              <a:t>Second level</a:t>
            </a:r>
          </a:p>
        </p:txBody>
      </p:sp>
      <p:sp>
        <p:nvSpPr>
          <p:cNvPr id="17" name="Text Placeholder 7">
            <a:extLst>
              <a:ext uri="{FF2B5EF4-FFF2-40B4-BE49-F238E27FC236}">
                <a16:creationId xmlns:a16="http://schemas.microsoft.com/office/drawing/2014/main" id="{65DF39CE-56CE-4705-8049-904BC4326517}"/>
              </a:ext>
            </a:extLst>
          </p:cNvPr>
          <p:cNvSpPr>
            <a:spLocks noGrp="1"/>
          </p:cNvSpPr>
          <p:nvPr>
            <p:ph type="body" sz="quarter" idx="22"/>
          </p:nvPr>
        </p:nvSpPr>
        <p:spPr>
          <a:xfrm>
            <a:off x="6163508" y="2151063"/>
            <a:ext cx="2217600" cy="3496702"/>
          </a:xfrm>
        </p:spPr>
        <p:txBody>
          <a:bodyPr>
            <a:noAutofit/>
          </a:bodyPr>
          <a:lstStyle>
            <a:lvl1pPr>
              <a:defRPr sz="2000">
                <a:solidFill>
                  <a:schemeClr val="bg2"/>
                </a:solidFill>
              </a:defRPr>
            </a:lvl1pPr>
            <a:lvl2pPr>
              <a:buFontTx/>
              <a:buBlip>
                <a:blip r:embed="rId2"/>
              </a:buBlip>
              <a:defRPr sz="2000">
                <a:solidFill>
                  <a:schemeClr val="bg2"/>
                </a:solidFill>
              </a:defRPr>
            </a:lvl2pPr>
            <a:lvl3pPr>
              <a:buFontTx/>
              <a:buBlip>
                <a:blip r:embed="rId3"/>
              </a:buBlip>
              <a:defRPr sz="1800">
                <a:solidFill>
                  <a:schemeClr val="bg2"/>
                </a:solidFill>
              </a:defRPr>
            </a:lvl3pPr>
            <a:lvl4pPr>
              <a:buFontTx/>
              <a:buBlip>
                <a:blip r:embed="rId4"/>
              </a:buBlip>
              <a:defRPr sz="1400">
                <a:solidFill>
                  <a:schemeClr val="bg2"/>
                </a:solidFill>
              </a:defRPr>
            </a:lvl4pPr>
            <a:lvl5pPr>
              <a:buFontTx/>
              <a:buBlip>
                <a:blip r:embed="rId5"/>
              </a:buBlip>
              <a:defRPr sz="1200">
                <a:solidFill>
                  <a:schemeClr val="bg2"/>
                </a:solidFill>
              </a:defRPr>
            </a:lvl5pPr>
          </a:lstStyle>
          <a:p>
            <a:pPr lvl="0"/>
            <a:r>
              <a:rPr lang="en-US"/>
              <a:t>Click to edit Master text styles</a:t>
            </a:r>
          </a:p>
          <a:p>
            <a:pPr lvl="1"/>
            <a:r>
              <a:rPr lang="en-US"/>
              <a:t>Second level</a:t>
            </a:r>
          </a:p>
        </p:txBody>
      </p:sp>
      <p:sp>
        <p:nvSpPr>
          <p:cNvPr id="18" name="Text Placeholder 7">
            <a:extLst>
              <a:ext uri="{FF2B5EF4-FFF2-40B4-BE49-F238E27FC236}">
                <a16:creationId xmlns:a16="http://schemas.microsoft.com/office/drawing/2014/main" id="{A94C1E63-BCFD-4ED5-9D85-C490B57AD7BF}"/>
              </a:ext>
            </a:extLst>
          </p:cNvPr>
          <p:cNvSpPr>
            <a:spLocks noGrp="1"/>
          </p:cNvSpPr>
          <p:nvPr>
            <p:ph type="body" sz="quarter" idx="23"/>
          </p:nvPr>
        </p:nvSpPr>
        <p:spPr>
          <a:xfrm>
            <a:off x="8824063" y="2151063"/>
            <a:ext cx="2217600" cy="3496702"/>
          </a:xfrm>
        </p:spPr>
        <p:txBody>
          <a:bodyPr>
            <a:noAutofit/>
          </a:bodyPr>
          <a:lstStyle>
            <a:lvl1pPr>
              <a:defRPr sz="2000">
                <a:solidFill>
                  <a:schemeClr val="bg2"/>
                </a:solidFill>
              </a:defRPr>
            </a:lvl1pPr>
            <a:lvl2pPr>
              <a:buFontTx/>
              <a:buBlip>
                <a:blip r:embed="rId2"/>
              </a:buBlip>
              <a:defRPr sz="2000">
                <a:solidFill>
                  <a:schemeClr val="bg2"/>
                </a:solidFill>
              </a:defRPr>
            </a:lvl2pPr>
            <a:lvl3pPr>
              <a:buFontTx/>
              <a:buBlip>
                <a:blip r:embed="rId3"/>
              </a:buBlip>
              <a:defRPr sz="1800">
                <a:solidFill>
                  <a:schemeClr val="bg2"/>
                </a:solidFill>
              </a:defRPr>
            </a:lvl3pPr>
            <a:lvl4pPr>
              <a:buFontTx/>
              <a:buBlip>
                <a:blip r:embed="rId4"/>
              </a:buBlip>
              <a:defRPr sz="1400">
                <a:solidFill>
                  <a:schemeClr val="bg2"/>
                </a:solidFill>
              </a:defRPr>
            </a:lvl4pPr>
            <a:lvl5pPr>
              <a:buFontTx/>
              <a:buBlip>
                <a:blip r:embed="rId5"/>
              </a:buBlip>
              <a:defRPr sz="1200">
                <a:solidFill>
                  <a:schemeClr val="bg2"/>
                </a:solidFill>
              </a:defRPr>
            </a:lvl5pPr>
          </a:lstStyle>
          <a:p>
            <a:pPr lvl="0"/>
            <a:r>
              <a:rPr lang="en-US"/>
              <a:t>Click to edit Master text styles</a:t>
            </a:r>
          </a:p>
          <a:p>
            <a:pPr lvl="1"/>
            <a:r>
              <a:rPr lang="en-US"/>
              <a:t>Second level</a:t>
            </a:r>
          </a:p>
        </p:txBody>
      </p:sp>
      <p:pic>
        <p:nvPicPr>
          <p:cNvPr id="21" name="Picture 20" descr="A picture containing graphical user interface&#10;&#10;Description automatically generated">
            <a:extLst>
              <a:ext uri="{FF2B5EF4-FFF2-40B4-BE49-F238E27FC236}">
                <a16:creationId xmlns:a16="http://schemas.microsoft.com/office/drawing/2014/main" id="{2F851EC2-9913-48B6-BC6A-535FF6B1DA1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24" name="Rectangle 23">
            <a:extLst>
              <a:ext uri="{FF2B5EF4-FFF2-40B4-BE49-F238E27FC236}">
                <a16:creationId xmlns:a16="http://schemas.microsoft.com/office/drawing/2014/main" id="{7F742A10-F945-4E86-9532-DFF5056542E1}"/>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22" name="Footer Placeholder 4">
            <a:extLst>
              <a:ext uri="{FF2B5EF4-FFF2-40B4-BE49-F238E27FC236}">
                <a16:creationId xmlns:a16="http://schemas.microsoft.com/office/drawing/2014/main" id="{DDCCF218-8E2A-4C03-BB56-71C31E5C0ED7}"/>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23" name="Footer Placeholder 4">
            <a:extLst>
              <a:ext uri="{FF2B5EF4-FFF2-40B4-BE49-F238E27FC236}">
                <a16:creationId xmlns:a16="http://schemas.microsoft.com/office/drawing/2014/main" id="{8775C73A-D98E-406E-B959-82DD1A17200C}"/>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25" name="Text Placeholder 3">
            <a:extLst>
              <a:ext uri="{FF2B5EF4-FFF2-40B4-BE49-F238E27FC236}">
                <a16:creationId xmlns:a16="http://schemas.microsoft.com/office/drawing/2014/main" id="{63786BCF-8890-44ED-9330-B1C0FC945ED0}"/>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26" name="Rectangle 25">
            <a:extLst>
              <a:ext uri="{FF2B5EF4-FFF2-40B4-BE49-F238E27FC236}">
                <a16:creationId xmlns:a16="http://schemas.microsoft.com/office/drawing/2014/main" id="{02A71B2A-7798-41AA-BCA3-B7886066EF64}"/>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P73</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079106098"/>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74">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D2D510-654E-47F4-95CA-DBCC304843E5}"/>
              </a:ext>
            </a:extLst>
          </p:cNvPr>
          <p:cNvSpPr>
            <a:spLocks noGrp="1"/>
          </p:cNvSpPr>
          <p:nvPr>
            <p:ph type="title"/>
          </p:nvPr>
        </p:nvSpPr>
        <p:spPr>
          <a:xfrm>
            <a:off x="838800" y="608401"/>
            <a:ext cx="10202863" cy="892254"/>
          </a:xfrm>
        </p:spPr>
        <p:txBody>
          <a:bodyPr anchor="t" anchorCtr="0"/>
          <a:lstStyle>
            <a:lvl1pPr algn="l">
              <a:defRPr>
                <a:solidFill>
                  <a:schemeClr val="bg2"/>
                </a:solidFill>
              </a:defRPr>
            </a:lvl1pPr>
          </a:lstStyle>
          <a:p>
            <a:r>
              <a:rPr lang="en-US"/>
              <a:t>Click to edit Master title style</a:t>
            </a:r>
            <a:endParaRPr lang="en-GB" dirty="0"/>
          </a:p>
        </p:txBody>
      </p:sp>
      <p:sp>
        <p:nvSpPr>
          <p:cNvPr id="14" name="Subtitle 2">
            <a:extLst>
              <a:ext uri="{FF2B5EF4-FFF2-40B4-BE49-F238E27FC236}">
                <a16:creationId xmlns:a16="http://schemas.microsoft.com/office/drawing/2014/main" id="{B8BD4F4A-7967-4D62-90F6-DEDCEF308277}"/>
              </a:ext>
            </a:extLst>
          </p:cNvPr>
          <p:cNvSpPr>
            <a:spLocks noGrp="1"/>
          </p:cNvSpPr>
          <p:nvPr>
            <p:ph type="subTitle" idx="10"/>
          </p:nvPr>
        </p:nvSpPr>
        <p:spPr>
          <a:xfrm>
            <a:off x="838200" y="1550427"/>
            <a:ext cx="2217600" cy="550863"/>
          </a:xfrm>
        </p:spPr>
        <p:txBody>
          <a:bodyPr>
            <a:noAutofit/>
          </a:bodyPr>
          <a:lstStyle>
            <a:lvl1pPr marL="0" indent="0" algn="l">
              <a:buNone/>
              <a:defRPr sz="2400" b="1">
                <a:solidFill>
                  <a:schemeClr val="bg2"/>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Text Placeholder 3">
            <a:extLst>
              <a:ext uri="{FF2B5EF4-FFF2-40B4-BE49-F238E27FC236}">
                <a16:creationId xmlns:a16="http://schemas.microsoft.com/office/drawing/2014/main" id="{BA31A882-1ED7-4128-B79B-273B9F2B573A}"/>
              </a:ext>
            </a:extLst>
          </p:cNvPr>
          <p:cNvSpPr>
            <a:spLocks noGrp="1"/>
          </p:cNvSpPr>
          <p:nvPr>
            <p:ph type="body" sz="quarter" idx="18"/>
          </p:nvPr>
        </p:nvSpPr>
        <p:spPr>
          <a:xfrm>
            <a:off x="3499354" y="1550426"/>
            <a:ext cx="2217600" cy="550800"/>
          </a:xfrm>
        </p:spPr>
        <p:txBody>
          <a:bodyPr vert="horz" lIns="91440" tIns="45720" rIns="91440" bIns="45720" rtlCol="0">
            <a:noAutofit/>
          </a:bodyPr>
          <a:lstStyle>
            <a:lvl1pPr>
              <a:defRPr lang="en-GB" sz="2400" b="1" dirty="0">
                <a:solidFill>
                  <a:schemeClr val="bg2"/>
                </a:solidFill>
                <a:latin typeface="Gilroy ExtraBold" panose="00000900000000000000" pitchFamily="50" charset="0"/>
              </a:defRPr>
            </a:lvl1pPr>
          </a:lstStyle>
          <a:p>
            <a:pPr lvl="0"/>
            <a:r>
              <a:rPr lang="en-US"/>
              <a:t>Click to edit Master text styles</a:t>
            </a:r>
          </a:p>
        </p:txBody>
      </p:sp>
      <p:sp>
        <p:nvSpPr>
          <p:cNvPr id="19" name="Text Placeholder 3">
            <a:extLst>
              <a:ext uri="{FF2B5EF4-FFF2-40B4-BE49-F238E27FC236}">
                <a16:creationId xmlns:a16="http://schemas.microsoft.com/office/drawing/2014/main" id="{2D76E680-954D-45D8-9EEE-16F1930AC59B}"/>
              </a:ext>
            </a:extLst>
          </p:cNvPr>
          <p:cNvSpPr>
            <a:spLocks noGrp="1"/>
          </p:cNvSpPr>
          <p:nvPr>
            <p:ph type="body" sz="quarter" idx="19"/>
          </p:nvPr>
        </p:nvSpPr>
        <p:spPr>
          <a:xfrm>
            <a:off x="6163508" y="1550426"/>
            <a:ext cx="2217600" cy="550800"/>
          </a:xfrm>
        </p:spPr>
        <p:txBody>
          <a:bodyPr vert="horz" lIns="91440" tIns="45720" rIns="91440" bIns="45720" rtlCol="0">
            <a:noAutofit/>
          </a:bodyPr>
          <a:lstStyle>
            <a:lvl1pPr>
              <a:defRPr lang="en-GB" sz="2400" b="1" dirty="0">
                <a:solidFill>
                  <a:schemeClr val="bg2"/>
                </a:solidFill>
                <a:latin typeface="Gilroy ExtraBold" panose="00000900000000000000" pitchFamily="50" charset="0"/>
              </a:defRPr>
            </a:lvl1pPr>
          </a:lstStyle>
          <a:p>
            <a:pPr lvl="0"/>
            <a:r>
              <a:rPr lang="en-US"/>
              <a:t>Click to edit Master text styles</a:t>
            </a:r>
          </a:p>
        </p:txBody>
      </p:sp>
      <p:sp>
        <p:nvSpPr>
          <p:cNvPr id="20" name="Text Placeholder 3">
            <a:extLst>
              <a:ext uri="{FF2B5EF4-FFF2-40B4-BE49-F238E27FC236}">
                <a16:creationId xmlns:a16="http://schemas.microsoft.com/office/drawing/2014/main" id="{B95DEA41-D981-486E-A464-0C7094F5F5F5}"/>
              </a:ext>
            </a:extLst>
          </p:cNvPr>
          <p:cNvSpPr>
            <a:spLocks noGrp="1"/>
          </p:cNvSpPr>
          <p:nvPr>
            <p:ph type="body" sz="quarter" idx="20"/>
          </p:nvPr>
        </p:nvSpPr>
        <p:spPr>
          <a:xfrm>
            <a:off x="8824063" y="1550426"/>
            <a:ext cx="2217600" cy="550800"/>
          </a:xfrm>
        </p:spPr>
        <p:txBody>
          <a:bodyPr vert="horz" lIns="91440" tIns="45720" rIns="91440" bIns="45720" rtlCol="0">
            <a:noAutofit/>
          </a:bodyPr>
          <a:lstStyle>
            <a:lvl1pPr>
              <a:defRPr lang="en-GB" sz="2400" b="1" dirty="0">
                <a:solidFill>
                  <a:schemeClr val="bg2"/>
                </a:solidFill>
                <a:latin typeface="Gilroy ExtraBold" panose="00000900000000000000" pitchFamily="50" charset="0"/>
              </a:defRPr>
            </a:lvl1pPr>
          </a:lstStyle>
          <a:p>
            <a:pPr lvl="0"/>
            <a:r>
              <a:rPr lang="en-US"/>
              <a:t>Click to edit Master text styles</a:t>
            </a:r>
          </a:p>
        </p:txBody>
      </p:sp>
      <p:sp>
        <p:nvSpPr>
          <p:cNvPr id="15" name="Text Placeholder 7">
            <a:extLst>
              <a:ext uri="{FF2B5EF4-FFF2-40B4-BE49-F238E27FC236}">
                <a16:creationId xmlns:a16="http://schemas.microsoft.com/office/drawing/2014/main" id="{F53D154C-69E1-46FB-9143-5FFC4CE3233F}"/>
              </a:ext>
            </a:extLst>
          </p:cNvPr>
          <p:cNvSpPr>
            <a:spLocks noGrp="1"/>
          </p:cNvSpPr>
          <p:nvPr>
            <p:ph type="body" sz="quarter" idx="21"/>
          </p:nvPr>
        </p:nvSpPr>
        <p:spPr>
          <a:xfrm>
            <a:off x="838801" y="2152799"/>
            <a:ext cx="2217600" cy="3494965"/>
          </a:xfrm>
        </p:spPr>
        <p:txBody>
          <a:bodyPr>
            <a:noAutofit/>
          </a:bodyPr>
          <a:lstStyle>
            <a:lvl1pPr>
              <a:defRPr sz="2000">
                <a:solidFill>
                  <a:schemeClr val="bg2"/>
                </a:solidFill>
              </a:defRPr>
            </a:lvl1pPr>
            <a:lvl2pPr>
              <a:defRPr sz="2000">
                <a:solidFill>
                  <a:schemeClr val="bg2"/>
                </a:solidFill>
              </a:defRPr>
            </a:lvl2pPr>
            <a:lvl3pPr>
              <a:defRPr sz="1800">
                <a:solidFill>
                  <a:schemeClr val="bg2"/>
                </a:solidFill>
              </a:defRPr>
            </a:lvl3pPr>
            <a:lvl4pPr>
              <a:buFontTx/>
              <a:buBlip>
                <a:blip r:embed="rId2"/>
              </a:buBlip>
              <a:defRPr sz="1400">
                <a:solidFill>
                  <a:schemeClr val="bg2"/>
                </a:solidFill>
              </a:defRPr>
            </a:lvl4pPr>
            <a:lvl5pPr>
              <a:buFontTx/>
              <a:buBlip>
                <a:blip r:embed="rId3"/>
              </a:buBlip>
              <a:defRPr sz="12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6" name="Text Placeholder 7">
            <a:extLst>
              <a:ext uri="{FF2B5EF4-FFF2-40B4-BE49-F238E27FC236}">
                <a16:creationId xmlns:a16="http://schemas.microsoft.com/office/drawing/2014/main" id="{1C87ABF6-9C7D-408C-96EF-2FA28995A289}"/>
              </a:ext>
            </a:extLst>
          </p:cNvPr>
          <p:cNvSpPr>
            <a:spLocks noGrp="1"/>
          </p:cNvSpPr>
          <p:nvPr>
            <p:ph type="body" sz="quarter" idx="22"/>
          </p:nvPr>
        </p:nvSpPr>
        <p:spPr>
          <a:xfrm>
            <a:off x="3499354" y="2152799"/>
            <a:ext cx="2217600" cy="3494965"/>
          </a:xfrm>
        </p:spPr>
        <p:txBody>
          <a:bodyPr>
            <a:noAutofit/>
          </a:bodyPr>
          <a:lstStyle>
            <a:lvl1pPr>
              <a:defRPr sz="2000">
                <a:solidFill>
                  <a:schemeClr val="bg2"/>
                </a:solidFill>
              </a:defRPr>
            </a:lvl1pPr>
            <a:lvl2pPr>
              <a:defRPr sz="2000">
                <a:solidFill>
                  <a:schemeClr val="bg2"/>
                </a:solidFill>
              </a:defRPr>
            </a:lvl2pPr>
            <a:lvl3pPr>
              <a:defRPr sz="1800">
                <a:solidFill>
                  <a:schemeClr val="bg2"/>
                </a:solidFill>
              </a:defRPr>
            </a:lvl3pPr>
            <a:lvl4pPr>
              <a:buFontTx/>
              <a:buBlip>
                <a:blip r:embed="rId2"/>
              </a:buBlip>
              <a:defRPr sz="1400">
                <a:solidFill>
                  <a:schemeClr val="bg2"/>
                </a:solidFill>
              </a:defRPr>
            </a:lvl4pPr>
            <a:lvl5pPr>
              <a:buFontTx/>
              <a:buBlip>
                <a:blip r:embed="rId3"/>
              </a:buBlip>
              <a:defRPr sz="12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7" name="Text Placeholder 7">
            <a:extLst>
              <a:ext uri="{FF2B5EF4-FFF2-40B4-BE49-F238E27FC236}">
                <a16:creationId xmlns:a16="http://schemas.microsoft.com/office/drawing/2014/main" id="{FC69A976-3B0B-4373-A934-727835A5BE4D}"/>
              </a:ext>
            </a:extLst>
          </p:cNvPr>
          <p:cNvSpPr>
            <a:spLocks noGrp="1"/>
          </p:cNvSpPr>
          <p:nvPr>
            <p:ph type="body" sz="quarter" idx="23"/>
          </p:nvPr>
        </p:nvSpPr>
        <p:spPr>
          <a:xfrm>
            <a:off x="6163508" y="2152799"/>
            <a:ext cx="2217600" cy="3494965"/>
          </a:xfrm>
        </p:spPr>
        <p:txBody>
          <a:bodyPr>
            <a:noAutofit/>
          </a:bodyPr>
          <a:lstStyle>
            <a:lvl1pPr>
              <a:defRPr sz="2000">
                <a:solidFill>
                  <a:schemeClr val="bg2"/>
                </a:solidFill>
              </a:defRPr>
            </a:lvl1pPr>
            <a:lvl2pPr>
              <a:defRPr sz="2000">
                <a:solidFill>
                  <a:schemeClr val="bg2"/>
                </a:solidFill>
              </a:defRPr>
            </a:lvl2pPr>
            <a:lvl3pPr>
              <a:defRPr sz="1800">
                <a:solidFill>
                  <a:schemeClr val="bg2"/>
                </a:solidFill>
              </a:defRPr>
            </a:lvl3pPr>
            <a:lvl4pPr>
              <a:buFontTx/>
              <a:buBlip>
                <a:blip r:embed="rId2"/>
              </a:buBlip>
              <a:defRPr sz="1400">
                <a:solidFill>
                  <a:schemeClr val="bg2"/>
                </a:solidFill>
              </a:defRPr>
            </a:lvl4pPr>
            <a:lvl5pPr>
              <a:buFontTx/>
              <a:buBlip>
                <a:blip r:embed="rId3"/>
              </a:buBlip>
              <a:defRPr sz="12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8" name="Text Placeholder 7">
            <a:extLst>
              <a:ext uri="{FF2B5EF4-FFF2-40B4-BE49-F238E27FC236}">
                <a16:creationId xmlns:a16="http://schemas.microsoft.com/office/drawing/2014/main" id="{37D3DF17-923F-4DC6-BA73-997C5ED760C5}"/>
              </a:ext>
            </a:extLst>
          </p:cNvPr>
          <p:cNvSpPr>
            <a:spLocks noGrp="1"/>
          </p:cNvSpPr>
          <p:nvPr>
            <p:ph type="body" sz="quarter" idx="24"/>
          </p:nvPr>
        </p:nvSpPr>
        <p:spPr>
          <a:xfrm>
            <a:off x="8824063" y="2152799"/>
            <a:ext cx="2217600" cy="3494965"/>
          </a:xfrm>
        </p:spPr>
        <p:txBody>
          <a:bodyPr>
            <a:noAutofit/>
          </a:bodyPr>
          <a:lstStyle>
            <a:lvl1pPr>
              <a:defRPr sz="2000">
                <a:solidFill>
                  <a:schemeClr val="bg2"/>
                </a:solidFill>
              </a:defRPr>
            </a:lvl1pPr>
            <a:lvl2pPr>
              <a:defRPr sz="2000">
                <a:solidFill>
                  <a:schemeClr val="bg2"/>
                </a:solidFill>
              </a:defRPr>
            </a:lvl2pPr>
            <a:lvl3pPr>
              <a:defRPr sz="1800">
                <a:solidFill>
                  <a:schemeClr val="bg2"/>
                </a:solidFill>
              </a:defRPr>
            </a:lvl3pPr>
            <a:lvl4pPr>
              <a:buFontTx/>
              <a:buBlip>
                <a:blip r:embed="rId2"/>
              </a:buBlip>
              <a:defRPr sz="1400">
                <a:solidFill>
                  <a:schemeClr val="bg2"/>
                </a:solidFill>
              </a:defRPr>
            </a:lvl4pPr>
            <a:lvl5pPr>
              <a:buFontTx/>
              <a:buBlip>
                <a:blip r:embed="rId3"/>
              </a:buBlip>
              <a:defRPr sz="1200">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21" name="Picture 20" descr="Shape&#10;&#10;Description automatically generated with medium confidence">
            <a:extLst>
              <a:ext uri="{FF2B5EF4-FFF2-40B4-BE49-F238E27FC236}">
                <a16:creationId xmlns:a16="http://schemas.microsoft.com/office/drawing/2014/main" id="{2BD3C806-D905-4C81-9888-41308EAF157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24" name="Rectangle 23">
            <a:extLst>
              <a:ext uri="{FF2B5EF4-FFF2-40B4-BE49-F238E27FC236}">
                <a16:creationId xmlns:a16="http://schemas.microsoft.com/office/drawing/2014/main" id="{DD10BA5E-31EA-41F4-9618-24AF59443D42}"/>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22" name="Footer Placeholder 4">
            <a:extLst>
              <a:ext uri="{FF2B5EF4-FFF2-40B4-BE49-F238E27FC236}">
                <a16:creationId xmlns:a16="http://schemas.microsoft.com/office/drawing/2014/main" id="{B112FD64-B998-40E7-A3C6-5C75B708CE98}"/>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23" name="Footer Placeholder 4">
            <a:extLst>
              <a:ext uri="{FF2B5EF4-FFF2-40B4-BE49-F238E27FC236}">
                <a16:creationId xmlns:a16="http://schemas.microsoft.com/office/drawing/2014/main" id="{BA36384C-331D-494D-B5B0-2D5DD8B11BFE}"/>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25" name="Text Placeholder 3">
            <a:extLst>
              <a:ext uri="{FF2B5EF4-FFF2-40B4-BE49-F238E27FC236}">
                <a16:creationId xmlns:a16="http://schemas.microsoft.com/office/drawing/2014/main" id="{1EC580AA-78C4-4E3E-A676-4B08C0BEDBD8}"/>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26" name="Rectangle 25">
            <a:extLst>
              <a:ext uri="{FF2B5EF4-FFF2-40B4-BE49-F238E27FC236}">
                <a16:creationId xmlns:a16="http://schemas.microsoft.com/office/drawing/2014/main" id="{CA6417E1-35BC-4F91-888F-8061096A3B8E}"/>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P74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007651170"/>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75">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D2D510-654E-47F4-95CA-DBCC304843E5}"/>
              </a:ext>
            </a:extLst>
          </p:cNvPr>
          <p:cNvSpPr>
            <a:spLocks noGrp="1"/>
          </p:cNvSpPr>
          <p:nvPr>
            <p:ph type="title"/>
          </p:nvPr>
        </p:nvSpPr>
        <p:spPr>
          <a:xfrm>
            <a:off x="838800" y="608401"/>
            <a:ext cx="10202863" cy="892254"/>
          </a:xfrm>
        </p:spPr>
        <p:txBody>
          <a:bodyPr anchor="t" anchorCtr="0"/>
          <a:lstStyle>
            <a:lvl1pPr algn="l">
              <a:defRPr>
                <a:solidFill>
                  <a:schemeClr val="bg2"/>
                </a:solidFill>
              </a:defRPr>
            </a:lvl1pPr>
          </a:lstStyle>
          <a:p>
            <a:r>
              <a:rPr lang="en-US"/>
              <a:t>Click to edit Master title style</a:t>
            </a:r>
            <a:endParaRPr lang="en-GB" dirty="0"/>
          </a:p>
        </p:txBody>
      </p:sp>
      <p:sp>
        <p:nvSpPr>
          <p:cNvPr id="14" name="Subtitle 2">
            <a:extLst>
              <a:ext uri="{FF2B5EF4-FFF2-40B4-BE49-F238E27FC236}">
                <a16:creationId xmlns:a16="http://schemas.microsoft.com/office/drawing/2014/main" id="{B8BD4F4A-7967-4D62-90F6-DEDCEF308277}"/>
              </a:ext>
            </a:extLst>
          </p:cNvPr>
          <p:cNvSpPr>
            <a:spLocks noGrp="1"/>
          </p:cNvSpPr>
          <p:nvPr>
            <p:ph type="subTitle" idx="10"/>
          </p:nvPr>
        </p:nvSpPr>
        <p:spPr>
          <a:xfrm>
            <a:off x="838200" y="1550427"/>
            <a:ext cx="2217600" cy="550863"/>
          </a:xfrm>
        </p:spPr>
        <p:txBody>
          <a:bodyPr>
            <a:noAutofit/>
          </a:bodyPr>
          <a:lstStyle>
            <a:lvl1pPr marL="0" indent="0" algn="l">
              <a:buNone/>
              <a:defRPr sz="2400" b="1">
                <a:solidFill>
                  <a:schemeClr val="bg2"/>
                </a:solidFill>
                <a:latin typeface="Gilroy ExtraBold" panose="000009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Text Placeholder 3">
            <a:extLst>
              <a:ext uri="{FF2B5EF4-FFF2-40B4-BE49-F238E27FC236}">
                <a16:creationId xmlns:a16="http://schemas.microsoft.com/office/drawing/2014/main" id="{BA31A882-1ED7-4128-B79B-273B9F2B573A}"/>
              </a:ext>
            </a:extLst>
          </p:cNvPr>
          <p:cNvSpPr>
            <a:spLocks noGrp="1"/>
          </p:cNvSpPr>
          <p:nvPr>
            <p:ph type="body" sz="quarter" idx="18"/>
          </p:nvPr>
        </p:nvSpPr>
        <p:spPr>
          <a:xfrm>
            <a:off x="3499354" y="1550426"/>
            <a:ext cx="2217600" cy="550800"/>
          </a:xfrm>
        </p:spPr>
        <p:txBody>
          <a:bodyPr vert="horz" lIns="91440" tIns="45720" rIns="91440" bIns="45720" rtlCol="0">
            <a:noAutofit/>
          </a:bodyPr>
          <a:lstStyle>
            <a:lvl1pPr>
              <a:defRPr lang="en-GB" sz="2400" b="1" dirty="0">
                <a:solidFill>
                  <a:schemeClr val="bg2"/>
                </a:solidFill>
                <a:latin typeface="Gilroy ExtraBold" panose="00000900000000000000" pitchFamily="50" charset="0"/>
              </a:defRPr>
            </a:lvl1pPr>
          </a:lstStyle>
          <a:p>
            <a:pPr lvl="0"/>
            <a:r>
              <a:rPr lang="en-US"/>
              <a:t>Click to edit Master text styles</a:t>
            </a:r>
          </a:p>
        </p:txBody>
      </p:sp>
      <p:sp>
        <p:nvSpPr>
          <p:cNvPr id="19" name="Text Placeholder 3">
            <a:extLst>
              <a:ext uri="{FF2B5EF4-FFF2-40B4-BE49-F238E27FC236}">
                <a16:creationId xmlns:a16="http://schemas.microsoft.com/office/drawing/2014/main" id="{2D76E680-954D-45D8-9EEE-16F1930AC59B}"/>
              </a:ext>
            </a:extLst>
          </p:cNvPr>
          <p:cNvSpPr>
            <a:spLocks noGrp="1"/>
          </p:cNvSpPr>
          <p:nvPr>
            <p:ph type="body" sz="quarter" idx="19"/>
          </p:nvPr>
        </p:nvSpPr>
        <p:spPr>
          <a:xfrm>
            <a:off x="6163508" y="1550426"/>
            <a:ext cx="2217600" cy="550800"/>
          </a:xfrm>
        </p:spPr>
        <p:txBody>
          <a:bodyPr vert="horz" lIns="91440" tIns="45720" rIns="91440" bIns="45720" rtlCol="0">
            <a:noAutofit/>
          </a:bodyPr>
          <a:lstStyle>
            <a:lvl1pPr>
              <a:defRPr lang="en-GB" sz="2400" b="1" dirty="0">
                <a:solidFill>
                  <a:schemeClr val="bg2"/>
                </a:solidFill>
                <a:latin typeface="Gilroy ExtraBold" panose="00000900000000000000" pitchFamily="50" charset="0"/>
              </a:defRPr>
            </a:lvl1pPr>
          </a:lstStyle>
          <a:p>
            <a:pPr lvl="0"/>
            <a:r>
              <a:rPr lang="en-US"/>
              <a:t>Click to edit Master text styles</a:t>
            </a:r>
          </a:p>
        </p:txBody>
      </p:sp>
      <p:sp>
        <p:nvSpPr>
          <p:cNvPr id="20" name="Text Placeholder 3">
            <a:extLst>
              <a:ext uri="{FF2B5EF4-FFF2-40B4-BE49-F238E27FC236}">
                <a16:creationId xmlns:a16="http://schemas.microsoft.com/office/drawing/2014/main" id="{B95DEA41-D981-486E-A464-0C7094F5F5F5}"/>
              </a:ext>
            </a:extLst>
          </p:cNvPr>
          <p:cNvSpPr>
            <a:spLocks noGrp="1"/>
          </p:cNvSpPr>
          <p:nvPr>
            <p:ph type="body" sz="quarter" idx="20"/>
          </p:nvPr>
        </p:nvSpPr>
        <p:spPr>
          <a:xfrm>
            <a:off x="8824063" y="1550426"/>
            <a:ext cx="2217600" cy="550800"/>
          </a:xfrm>
        </p:spPr>
        <p:txBody>
          <a:bodyPr vert="horz" lIns="91440" tIns="45720" rIns="91440" bIns="45720" rtlCol="0">
            <a:noAutofit/>
          </a:bodyPr>
          <a:lstStyle>
            <a:lvl1pPr>
              <a:defRPr lang="en-GB" sz="2400" b="1" dirty="0">
                <a:solidFill>
                  <a:schemeClr val="bg2"/>
                </a:solidFill>
                <a:latin typeface="Gilroy ExtraBold" panose="00000900000000000000" pitchFamily="50" charset="0"/>
              </a:defRPr>
            </a:lvl1pPr>
          </a:lstStyle>
          <a:p>
            <a:pPr lvl="0"/>
            <a:r>
              <a:rPr lang="en-US"/>
              <a:t>Click to edit Master text styles</a:t>
            </a:r>
          </a:p>
        </p:txBody>
      </p:sp>
      <p:sp>
        <p:nvSpPr>
          <p:cNvPr id="15" name="Text Placeholder 7">
            <a:extLst>
              <a:ext uri="{FF2B5EF4-FFF2-40B4-BE49-F238E27FC236}">
                <a16:creationId xmlns:a16="http://schemas.microsoft.com/office/drawing/2014/main" id="{F53D154C-69E1-46FB-9143-5FFC4CE3233F}"/>
              </a:ext>
            </a:extLst>
          </p:cNvPr>
          <p:cNvSpPr>
            <a:spLocks noGrp="1"/>
          </p:cNvSpPr>
          <p:nvPr>
            <p:ph type="body" sz="quarter" idx="21"/>
          </p:nvPr>
        </p:nvSpPr>
        <p:spPr>
          <a:xfrm>
            <a:off x="838801" y="2152799"/>
            <a:ext cx="2217600" cy="3494965"/>
          </a:xfrm>
        </p:spPr>
        <p:txBody>
          <a:bodyPr>
            <a:noAutofit/>
          </a:bodyPr>
          <a:lstStyle>
            <a:lvl1pPr>
              <a:defRPr sz="2000">
                <a:solidFill>
                  <a:schemeClr val="bg2"/>
                </a:solidFill>
              </a:defRPr>
            </a:lvl1pPr>
            <a:lvl2pPr>
              <a:defRPr sz="2000">
                <a:solidFill>
                  <a:schemeClr val="bg2"/>
                </a:solidFill>
              </a:defRPr>
            </a:lvl2pPr>
            <a:lvl3pPr>
              <a:defRPr sz="1800">
                <a:solidFill>
                  <a:schemeClr val="bg2"/>
                </a:solidFill>
              </a:defRPr>
            </a:lvl3pPr>
            <a:lvl4pPr>
              <a:buFontTx/>
              <a:buBlip>
                <a:blip r:embed="rId2"/>
              </a:buBlip>
              <a:defRPr sz="1400">
                <a:solidFill>
                  <a:schemeClr val="bg2"/>
                </a:solidFill>
              </a:defRPr>
            </a:lvl4pPr>
            <a:lvl5pPr>
              <a:buFontTx/>
              <a:buBlip>
                <a:blip r:embed="rId3"/>
              </a:buBlip>
              <a:defRPr sz="12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6" name="Text Placeholder 7">
            <a:extLst>
              <a:ext uri="{FF2B5EF4-FFF2-40B4-BE49-F238E27FC236}">
                <a16:creationId xmlns:a16="http://schemas.microsoft.com/office/drawing/2014/main" id="{1C87ABF6-9C7D-408C-96EF-2FA28995A289}"/>
              </a:ext>
            </a:extLst>
          </p:cNvPr>
          <p:cNvSpPr>
            <a:spLocks noGrp="1"/>
          </p:cNvSpPr>
          <p:nvPr>
            <p:ph type="body" sz="quarter" idx="22"/>
          </p:nvPr>
        </p:nvSpPr>
        <p:spPr>
          <a:xfrm>
            <a:off x="3499354" y="2152799"/>
            <a:ext cx="2217600" cy="3494965"/>
          </a:xfrm>
        </p:spPr>
        <p:txBody>
          <a:bodyPr>
            <a:noAutofit/>
          </a:bodyPr>
          <a:lstStyle>
            <a:lvl1pPr>
              <a:defRPr sz="2000">
                <a:solidFill>
                  <a:schemeClr val="bg2"/>
                </a:solidFill>
              </a:defRPr>
            </a:lvl1pPr>
            <a:lvl2pPr>
              <a:defRPr sz="2000">
                <a:solidFill>
                  <a:schemeClr val="bg2"/>
                </a:solidFill>
              </a:defRPr>
            </a:lvl2pPr>
            <a:lvl3pPr>
              <a:defRPr sz="1800">
                <a:solidFill>
                  <a:schemeClr val="bg2"/>
                </a:solidFill>
              </a:defRPr>
            </a:lvl3pPr>
            <a:lvl4pPr>
              <a:buFontTx/>
              <a:buBlip>
                <a:blip r:embed="rId2"/>
              </a:buBlip>
              <a:defRPr sz="1400">
                <a:solidFill>
                  <a:schemeClr val="bg2"/>
                </a:solidFill>
              </a:defRPr>
            </a:lvl4pPr>
            <a:lvl5pPr>
              <a:buFontTx/>
              <a:buBlip>
                <a:blip r:embed="rId3"/>
              </a:buBlip>
              <a:defRPr sz="12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7" name="Text Placeholder 7">
            <a:extLst>
              <a:ext uri="{FF2B5EF4-FFF2-40B4-BE49-F238E27FC236}">
                <a16:creationId xmlns:a16="http://schemas.microsoft.com/office/drawing/2014/main" id="{FC69A976-3B0B-4373-A934-727835A5BE4D}"/>
              </a:ext>
            </a:extLst>
          </p:cNvPr>
          <p:cNvSpPr>
            <a:spLocks noGrp="1"/>
          </p:cNvSpPr>
          <p:nvPr>
            <p:ph type="body" sz="quarter" idx="23"/>
          </p:nvPr>
        </p:nvSpPr>
        <p:spPr>
          <a:xfrm>
            <a:off x="6163508" y="2152799"/>
            <a:ext cx="2217600" cy="3494965"/>
          </a:xfrm>
        </p:spPr>
        <p:txBody>
          <a:bodyPr>
            <a:noAutofit/>
          </a:bodyPr>
          <a:lstStyle>
            <a:lvl1pPr>
              <a:defRPr sz="2000">
                <a:solidFill>
                  <a:schemeClr val="bg2"/>
                </a:solidFill>
              </a:defRPr>
            </a:lvl1pPr>
            <a:lvl2pPr>
              <a:defRPr sz="2000">
                <a:solidFill>
                  <a:schemeClr val="bg2"/>
                </a:solidFill>
              </a:defRPr>
            </a:lvl2pPr>
            <a:lvl3pPr>
              <a:defRPr sz="1800">
                <a:solidFill>
                  <a:schemeClr val="bg2"/>
                </a:solidFill>
              </a:defRPr>
            </a:lvl3pPr>
            <a:lvl4pPr>
              <a:buFontTx/>
              <a:buBlip>
                <a:blip r:embed="rId2"/>
              </a:buBlip>
              <a:defRPr sz="1400">
                <a:solidFill>
                  <a:schemeClr val="bg2"/>
                </a:solidFill>
              </a:defRPr>
            </a:lvl4pPr>
            <a:lvl5pPr>
              <a:buFontTx/>
              <a:buBlip>
                <a:blip r:embed="rId3"/>
              </a:buBlip>
              <a:defRPr sz="12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8" name="Text Placeholder 7">
            <a:extLst>
              <a:ext uri="{FF2B5EF4-FFF2-40B4-BE49-F238E27FC236}">
                <a16:creationId xmlns:a16="http://schemas.microsoft.com/office/drawing/2014/main" id="{37D3DF17-923F-4DC6-BA73-997C5ED760C5}"/>
              </a:ext>
            </a:extLst>
          </p:cNvPr>
          <p:cNvSpPr>
            <a:spLocks noGrp="1"/>
          </p:cNvSpPr>
          <p:nvPr>
            <p:ph type="body" sz="quarter" idx="24"/>
          </p:nvPr>
        </p:nvSpPr>
        <p:spPr>
          <a:xfrm>
            <a:off x="8824063" y="2152799"/>
            <a:ext cx="2217600" cy="3494965"/>
          </a:xfrm>
        </p:spPr>
        <p:txBody>
          <a:bodyPr>
            <a:noAutofit/>
          </a:bodyPr>
          <a:lstStyle>
            <a:lvl1pPr>
              <a:defRPr sz="2000">
                <a:solidFill>
                  <a:schemeClr val="bg2"/>
                </a:solidFill>
              </a:defRPr>
            </a:lvl1pPr>
            <a:lvl2pPr>
              <a:defRPr sz="2000">
                <a:solidFill>
                  <a:schemeClr val="bg2"/>
                </a:solidFill>
              </a:defRPr>
            </a:lvl2pPr>
            <a:lvl3pPr>
              <a:defRPr sz="1800">
                <a:solidFill>
                  <a:schemeClr val="bg2"/>
                </a:solidFill>
              </a:defRPr>
            </a:lvl3pPr>
            <a:lvl4pPr>
              <a:buFontTx/>
              <a:buBlip>
                <a:blip r:embed="rId2"/>
              </a:buBlip>
              <a:defRPr sz="1400">
                <a:solidFill>
                  <a:schemeClr val="bg2"/>
                </a:solidFill>
              </a:defRPr>
            </a:lvl4pPr>
            <a:lvl5pPr>
              <a:buFontTx/>
              <a:buBlip>
                <a:blip r:embed="rId3"/>
              </a:buBlip>
              <a:defRPr sz="1200">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2" name="Picture 11" descr="Shape&#10;&#10;Description automatically generated with medium confidence">
            <a:extLst>
              <a:ext uri="{FF2B5EF4-FFF2-40B4-BE49-F238E27FC236}">
                <a16:creationId xmlns:a16="http://schemas.microsoft.com/office/drawing/2014/main" id="{FBAACEAD-259B-41F7-AAB0-4524E43DD2C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23" name="Rectangle 22">
            <a:extLst>
              <a:ext uri="{FF2B5EF4-FFF2-40B4-BE49-F238E27FC236}">
                <a16:creationId xmlns:a16="http://schemas.microsoft.com/office/drawing/2014/main" id="{A1DA1541-0FCF-4F62-A77D-EC166F7DF1C0}"/>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21" name="Footer Placeholder 4">
            <a:extLst>
              <a:ext uri="{FF2B5EF4-FFF2-40B4-BE49-F238E27FC236}">
                <a16:creationId xmlns:a16="http://schemas.microsoft.com/office/drawing/2014/main" id="{3B0A2DE0-093E-47B6-B325-9B57CBAA8453}"/>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22" name="Footer Placeholder 4">
            <a:extLst>
              <a:ext uri="{FF2B5EF4-FFF2-40B4-BE49-F238E27FC236}">
                <a16:creationId xmlns:a16="http://schemas.microsoft.com/office/drawing/2014/main" id="{32151F9F-60A2-400E-9700-C1640E968BAE}"/>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24" name="Text Placeholder 3">
            <a:extLst>
              <a:ext uri="{FF2B5EF4-FFF2-40B4-BE49-F238E27FC236}">
                <a16:creationId xmlns:a16="http://schemas.microsoft.com/office/drawing/2014/main" id="{E54D9417-B6AA-4B2E-8A63-E7C17CDD2091}"/>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25" name="Rectangle 24">
            <a:extLst>
              <a:ext uri="{FF2B5EF4-FFF2-40B4-BE49-F238E27FC236}">
                <a16:creationId xmlns:a16="http://schemas.microsoft.com/office/drawing/2014/main" id="{DA69EBAE-A86A-4084-B0E9-A97F37F19F68}"/>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P75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387437770"/>
      </p:ext>
    </p:extLst>
  </p:cSld>
  <p:clrMapOvr>
    <a:masterClrMapping/>
  </p:clrMapOvr>
  <p:extLst>
    <p:ext uri="{DCECCB84-F9BA-43D5-87BE-67443E8EF086}">
      <p15:sldGuideLst xmlns:p15="http://schemas.microsoft.com/office/powerpoint/2012/main">
        <p15:guide id="1" pos="6970">
          <p15:clr>
            <a:srgbClr val="FBAE40"/>
          </p15:clr>
        </p15:guide>
        <p15:guide id="2" orient="horz" pos="1185">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76">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rgbClr val="330072"/>
                </a:solidFill>
              </a:defRPr>
            </a:lvl1pPr>
          </a:lstStyle>
          <a:p>
            <a:r>
              <a:rPr lang="en-US"/>
              <a:t>Click to edit Master title style</a:t>
            </a:r>
            <a:endParaRPr lang="en-GB" dirty="0"/>
          </a:p>
        </p:txBody>
      </p:sp>
      <p:sp>
        <p:nvSpPr>
          <p:cNvPr id="6" name="Picture Placeholder 3">
            <a:extLst>
              <a:ext uri="{FF2B5EF4-FFF2-40B4-BE49-F238E27FC236}">
                <a16:creationId xmlns:a16="http://schemas.microsoft.com/office/drawing/2014/main" id="{F4EC6AAB-D363-4585-97D7-B6134D170C2B}"/>
              </a:ext>
            </a:extLst>
          </p:cNvPr>
          <p:cNvSpPr>
            <a:spLocks noGrp="1"/>
          </p:cNvSpPr>
          <p:nvPr>
            <p:ph type="pic" sz="quarter" idx="21"/>
          </p:nvPr>
        </p:nvSpPr>
        <p:spPr>
          <a:xfrm>
            <a:off x="8168217" y="609598"/>
            <a:ext cx="3188801" cy="4583681"/>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801296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801296 h 4379215"/>
              <a:gd name="connsiteX0" fmla="*/ 0 w 2393157"/>
              <a:gd name="connsiteY0" fmla="*/ 801296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801296 h 4379215"/>
              <a:gd name="connsiteX0" fmla="*/ 0 w 2391601"/>
              <a:gd name="connsiteY0" fmla="*/ 20200 h 3598119"/>
              <a:gd name="connsiteX1" fmla="*/ 2386687 w 2391601"/>
              <a:gd name="connsiteY1" fmla="*/ 0 h 3598119"/>
              <a:gd name="connsiteX2" fmla="*/ 2391568 w 2391601"/>
              <a:gd name="connsiteY2" fmla="*/ 3269410 h 3598119"/>
              <a:gd name="connsiteX3" fmla="*/ 1841500 w 2391601"/>
              <a:gd name="connsiteY3" fmla="*/ 3598119 h 3598119"/>
              <a:gd name="connsiteX4" fmla="*/ 0 w 2391601"/>
              <a:gd name="connsiteY4" fmla="*/ 3595641 h 3598119"/>
              <a:gd name="connsiteX5" fmla="*/ 0 w 2391601"/>
              <a:gd name="connsiteY5" fmla="*/ 20200 h 3598119"/>
              <a:gd name="connsiteX0" fmla="*/ 0 w 2391601"/>
              <a:gd name="connsiteY0" fmla="*/ 6733 h 3584652"/>
              <a:gd name="connsiteX1" fmla="*/ 2386687 w 2391601"/>
              <a:gd name="connsiteY1" fmla="*/ 0 h 3584652"/>
              <a:gd name="connsiteX2" fmla="*/ 2391568 w 2391601"/>
              <a:gd name="connsiteY2" fmla="*/ 3255943 h 3584652"/>
              <a:gd name="connsiteX3" fmla="*/ 1841500 w 2391601"/>
              <a:gd name="connsiteY3" fmla="*/ 3584652 h 3584652"/>
              <a:gd name="connsiteX4" fmla="*/ 0 w 2391601"/>
              <a:gd name="connsiteY4" fmla="*/ 3582174 h 3584652"/>
              <a:gd name="connsiteX5" fmla="*/ 0 w 2391601"/>
              <a:gd name="connsiteY5" fmla="*/ 6733 h 3584652"/>
              <a:gd name="connsiteX0" fmla="*/ 0 w 2391601"/>
              <a:gd name="connsiteY0" fmla="*/ 0 h 3577919"/>
              <a:gd name="connsiteX1" fmla="*/ 2386687 w 2391601"/>
              <a:gd name="connsiteY1" fmla="*/ 6734 h 3577919"/>
              <a:gd name="connsiteX2" fmla="*/ 2391568 w 2391601"/>
              <a:gd name="connsiteY2" fmla="*/ 3249210 h 3577919"/>
              <a:gd name="connsiteX3" fmla="*/ 1841500 w 2391601"/>
              <a:gd name="connsiteY3" fmla="*/ 3577919 h 3577919"/>
              <a:gd name="connsiteX4" fmla="*/ 0 w 2391601"/>
              <a:gd name="connsiteY4" fmla="*/ 3575441 h 3577919"/>
              <a:gd name="connsiteX5" fmla="*/ 0 w 2391601"/>
              <a:gd name="connsiteY5" fmla="*/ 0 h 35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01" h="3577919">
                <a:moveTo>
                  <a:pt x="0" y="0"/>
                </a:moveTo>
                <a:lnTo>
                  <a:pt x="2386687" y="6734"/>
                </a:lnTo>
                <a:cubicBezTo>
                  <a:pt x="2386157" y="1356903"/>
                  <a:pt x="2392098" y="1899041"/>
                  <a:pt x="2391568" y="3249210"/>
                </a:cubicBezTo>
                <a:lnTo>
                  <a:pt x="1841500" y="3577919"/>
                </a:lnTo>
                <a:lnTo>
                  <a:pt x="0" y="3575441"/>
                </a:lnTo>
                <a:lnTo>
                  <a:pt x="0" y="0"/>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9" name="Picture Placeholder 3">
            <a:extLst>
              <a:ext uri="{FF2B5EF4-FFF2-40B4-BE49-F238E27FC236}">
                <a16:creationId xmlns:a16="http://schemas.microsoft.com/office/drawing/2014/main" id="{F5177256-7AC8-48EE-8F4F-6865AEB8806D}"/>
              </a:ext>
            </a:extLst>
          </p:cNvPr>
          <p:cNvSpPr>
            <a:spLocks noGrp="1"/>
          </p:cNvSpPr>
          <p:nvPr>
            <p:ph type="pic" sz="quarter" idx="20"/>
          </p:nvPr>
        </p:nvSpPr>
        <p:spPr>
          <a:xfrm>
            <a:off x="4523318" y="609598"/>
            <a:ext cx="3190876" cy="5455443"/>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0 h 4258396"/>
              <a:gd name="connsiteX1" fmla="*/ 2393157 w 2393157"/>
              <a:gd name="connsiteY1" fmla="*/ 1858 h 4258396"/>
              <a:gd name="connsiteX2" fmla="*/ 2391568 w 2393157"/>
              <a:gd name="connsiteY2" fmla="*/ 3929687 h 4258396"/>
              <a:gd name="connsiteX3" fmla="*/ 1841500 w 2393157"/>
              <a:gd name="connsiteY3" fmla="*/ 4258396 h 4258396"/>
              <a:gd name="connsiteX4" fmla="*/ 0 w 2393157"/>
              <a:gd name="connsiteY4" fmla="*/ 4255918 h 4258396"/>
              <a:gd name="connsiteX5" fmla="*/ 0 w 2393157"/>
              <a:gd name="connsiteY5" fmla="*/ 0 h 4258396"/>
              <a:gd name="connsiteX0" fmla="*/ 0 w 2393157"/>
              <a:gd name="connsiteY0" fmla="*/ 1 h 4258397"/>
              <a:gd name="connsiteX1" fmla="*/ 2393157 w 2393157"/>
              <a:gd name="connsiteY1" fmla="*/ 0 h 4258397"/>
              <a:gd name="connsiteX2" fmla="*/ 2391568 w 2393157"/>
              <a:gd name="connsiteY2" fmla="*/ 3929688 h 4258397"/>
              <a:gd name="connsiteX3" fmla="*/ 1841500 w 2393157"/>
              <a:gd name="connsiteY3" fmla="*/ 4258397 h 4258397"/>
              <a:gd name="connsiteX4" fmla="*/ 0 w 2393157"/>
              <a:gd name="connsiteY4" fmla="*/ 4255919 h 4258397"/>
              <a:gd name="connsiteX5" fmla="*/ 0 w 2393157"/>
              <a:gd name="connsiteY5" fmla="*/ 1 h 425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258397">
                <a:moveTo>
                  <a:pt x="0" y="1"/>
                </a:moveTo>
                <a:lnTo>
                  <a:pt x="2393157" y="0"/>
                </a:lnTo>
                <a:cubicBezTo>
                  <a:pt x="2392627" y="1350169"/>
                  <a:pt x="2392098" y="2579519"/>
                  <a:pt x="2391568" y="3929688"/>
                </a:cubicBezTo>
                <a:lnTo>
                  <a:pt x="1841500" y="4258397"/>
                </a:lnTo>
                <a:lnTo>
                  <a:pt x="0" y="4255919"/>
                </a:lnTo>
                <a:lnTo>
                  <a:pt x="0" y="1"/>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7" name="Text Placeholder 3">
            <a:extLst>
              <a:ext uri="{FF2B5EF4-FFF2-40B4-BE49-F238E27FC236}">
                <a16:creationId xmlns:a16="http://schemas.microsoft.com/office/drawing/2014/main" id="{7EB3904C-C32F-4296-8404-9ECAA230F930}"/>
              </a:ext>
            </a:extLst>
          </p:cNvPr>
          <p:cNvSpPr>
            <a:spLocks noGrp="1"/>
          </p:cNvSpPr>
          <p:nvPr>
            <p:ph type="body" sz="quarter" idx="14"/>
          </p:nvPr>
        </p:nvSpPr>
        <p:spPr>
          <a:xfrm>
            <a:off x="837671" y="3589859"/>
            <a:ext cx="3191404" cy="2556941"/>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descr="Shape&#10;&#10;Description automatically generated with medium confidence">
            <a:extLst>
              <a:ext uri="{FF2B5EF4-FFF2-40B4-BE49-F238E27FC236}">
                <a16:creationId xmlns:a16="http://schemas.microsoft.com/office/drawing/2014/main" id="{AB386416-71CB-429E-A83A-21B3D5301E0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4" name="Text Placeholder 3">
            <a:extLst>
              <a:ext uri="{FF2B5EF4-FFF2-40B4-BE49-F238E27FC236}">
                <a16:creationId xmlns:a16="http://schemas.microsoft.com/office/drawing/2014/main" id="{7041B06A-F654-4D5B-A82C-2BCE976F99E5}"/>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5" name="Rectangle 14">
            <a:extLst>
              <a:ext uri="{FF2B5EF4-FFF2-40B4-BE49-F238E27FC236}">
                <a16:creationId xmlns:a16="http://schemas.microsoft.com/office/drawing/2014/main" id="{715D8D6D-1082-4F3F-BC97-267F732F86F7}"/>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P76</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488995514"/>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77">
    <p:bg>
      <p:bgPr>
        <a:solidFill>
          <a:schemeClr val="accent2"/>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6" name="Picture Placeholder 3">
            <a:extLst>
              <a:ext uri="{FF2B5EF4-FFF2-40B4-BE49-F238E27FC236}">
                <a16:creationId xmlns:a16="http://schemas.microsoft.com/office/drawing/2014/main" id="{F4EC6AAB-D363-4585-97D7-B6134D170C2B}"/>
              </a:ext>
            </a:extLst>
          </p:cNvPr>
          <p:cNvSpPr>
            <a:spLocks noGrp="1"/>
          </p:cNvSpPr>
          <p:nvPr>
            <p:ph type="pic" sz="quarter" idx="21"/>
          </p:nvPr>
        </p:nvSpPr>
        <p:spPr>
          <a:xfrm>
            <a:off x="8168217" y="609598"/>
            <a:ext cx="3188801" cy="4583681"/>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801296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801296 h 4379215"/>
              <a:gd name="connsiteX0" fmla="*/ 0 w 2393157"/>
              <a:gd name="connsiteY0" fmla="*/ 801296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801296 h 4379215"/>
              <a:gd name="connsiteX0" fmla="*/ 0 w 2391601"/>
              <a:gd name="connsiteY0" fmla="*/ 20200 h 3598119"/>
              <a:gd name="connsiteX1" fmla="*/ 2386687 w 2391601"/>
              <a:gd name="connsiteY1" fmla="*/ 0 h 3598119"/>
              <a:gd name="connsiteX2" fmla="*/ 2391568 w 2391601"/>
              <a:gd name="connsiteY2" fmla="*/ 3269410 h 3598119"/>
              <a:gd name="connsiteX3" fmla="*/ 1841500 w 2391601"/>
              <a:gd name="connsiteY3" fmla="*/ 3598119 h 3598119"/>
              <a:gd name="connsiteX4" fmla="*/ 0 w 2391601"/>
              <a:gd name="connsiteY4" fmla="*/ 3595641 h 3598119"/>
              <a:gd name="connsiteX5" fmla="*/ 0 w 2391601"/>
              <a:gd name="connsiteY5" fmla="*/ 20200 h 3598119"/>
              <a:gd name="connsiteX0" fmla="*/ 0 w 2391601"/>
              <a:gd name="connsiteY0" fmla="*/ 6733 h 3584652"/>
              <a:gd name="connsiteX1" fmla="*/ 2386687 w 2391601"/>
              <a:gd name="connsiteY1" fmla="*/ 0 h 3584652"/>
              <a:gd name="connsiteX2" fmla="*/ 2391568 w 2391601"/>
              <a:gd name="connsiteY2" fmla="*/ 3255943 h 3584652"/>
              <a:gd name="connsiteX3" fmla="*/ 1841500 w 2391601"/>
              <a:gd name="connsiteY3" fmla="*/ 3584652 h 3584652"/>
              <a:gd name="connsiteX4" fmla="*/ 0 w 2391601"/>
              <a:gd name="connsiteY4" fmla="*/ 3582174 h 3584652"/>
              <a:gd name="connsiteX5" fmla="*/ 0 w 2391601"/>
              <a:gd name="connsiteY5" fmla="*/ 6733 h 3584652"/>
              <a:gd name="connsiteX0" fmla="*/ 0 w 2391601"/>
              <a:gd name="connsiteY0" fmla="*/ 0 h 3577919"/>
              <a:gd name="connsiteX1" fmla="*/ 2386687 w 2391601"/>
              <a:gd name="connsiteY1" fmla="*/ 6734 h 3577919"/>
              <a:gd name="connsiteX2" fmla="*/ 2391568 w 2391601"/>
              <a:gd name="connsiteY2" fmla="*/ 3249210 h 3577919"/>
              <a:gd name="connsiteX3" fmla="*/ 1841500 w 2391601"/>
              <a:gd name="connsiteY3" fmla="*/ 3577919 h 3577919"/>
              <a:gd name="connsiteX4" fmla="*/ 0 w 2391601"/>
              <a:gd name="connsiteY4" fmla="*/ 3575441 h 3577919"/>
              <a:gd name="connsiteX5" fmla="*/ 0 w 2391601"/>
              <a:gd name="connsiteY5" fmla="*/ 0 h 35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01" h="3577919">
                <a:moveTo>
                  <a:pt x="0" y="0"/>
                </a:moveTo>
                <a:lnTo>
                  <a:pt x="2386687" y="6734"/>
                </a:lnTo>
                <a:cubicBezTo>
                  <a:pt x="2386157" y="1356903"/>
                  <a:pt x="2392098" y="1899041"/>
                  <a:pt x="2391568" y="3249210"/>
                </a:cubicBezTo>
                <a:lnTo>
                  <a:pt x="1841500" y="3577919"/>
                </a:lnTo>
                <a:lnTo>
                  <a:pt x="0" y="3575441"/>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9" name="Picture Placeholder 3">
            <a:extLst>
              <a:ext uri="{FF2B5EF4-FFF2-40B4-BE49-F238E27FC236}">
                <a16:creationId xmlns:a16="http://schemas.microsoft.com/office/drawing/2014/main" id="{F5177256-7AC8-48EE-8F4F-6865AEB8806D}"/>
              </a:ext>
            </a:extLst>
          </p:cNvPr>
          <p:cNvSpPr>
            <a:spLocks noGrp="1"/>
          </p:cNvSpPr>
          <p:nvPr>
            <p:ph type="pic" sz="quarter" idx="20"/>
          </p:nvPr>
        </p:nvSpPr>
        <p:spPr>
          <a:xfrm>
            <a:off x="4523318" y="609598"/>
            <a:ext cx="3190876" cy="5455443"/>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0 h 4258396"/>
              <a:gd name="connsiteX1" fmla="*/ 2393157 w 2393157"/>
              <a:gd name="connsiteY1" fmla="*/ 1858 h 4258396"/>
              <a:gd name="connsiteX2" fmla="*/ 2391568 w 2393157"/>
              <a:gd name="connsiteY2" fmla="*/ 3929687 h 4258396"/>
              <a:gd name="connsiteX3" fmla="*/ 1841500 w 2393157"/>
              <a:gd name="connsiteY3" fmla="*/ 4258396 h 4258396"/>
              <a:gd name="connsiteX4" fmla="*/ 0 w 2393157"/>
              <a:gd name="connsiteY4" fmla="*/ 4255918 h 4258396"/>
              <a:gd name="connsiteX5" fmla="*/ 0 w 2393157"/>
              <a:gd name="connsiteY5" fmla="*/ 0 h 4258396"/>
              <a:gd name="connsiteX0" fmla="*/ 0 w 2393157"/>
              <a:gd name="connsiteY0" fmla="*/ 1 h 4258397"/>
              <a:gd name="connsiteX1" fmla="*/ 2393157 w 2393157"/>
              <a:gd name="connsiteY1" fmla="*/ 0 h 4258397"/>
              <a:gd name="connsiteX2" fmla="*/ 2391568 w 2393157"/>
              <a:gd name="connsiteY2" fmla="*/ 3929688 h 4258397"/>
              <a:gd name="connsiteX3" fmla="*/ 1841500 w 2393157"/>
              <a:gd name="connsiteY3" fmla="*/ 4258397 h 4258397"/>
              <a:gd name="connsiteX4" fmla="*/ 0 w 2393157"/>
              <a:gd name="connsiteY4" fmla="*/ 4255919 h 4258397"/>
              <a:gd name="connsiteX5" fmla="*/ 0 w 2393157"/>
              <a:gd name="connsiteY5" fmla="*/ 1 h 425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258397">
                <a:moveTo>
                  <a:pt x="0" y="1"/>
                </a:moveTo>
                <a:lnTo>
                  <a:pt x="2393157" y="0"/>
                </a:lnTo>
                <a:cubicBezTo>
                  <a:pt x="2392627" y="1350169"/>
                  <a:pt x="2392098" y="2579519"/>
                  <a:pt x="2391568" y="3929688"/>
                </a:cubicBezTo>
                <a:lnTo>
                  <a:pt x="1841500" y="4258397"/>
                </a:lnTo>
                <a:lnTo>
                  <a:pt x="0" y="4255919"/>
                </a:lnTo>
                <a:lnTo>
                  <a:pt x="0" y="1"/>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1" name="Text Placeholder 3">
            <a:extLst>
              <a:ext uri="{FF2B5EF4-FFF2-40B4-BE49-F238E27FC236}">
                <a16:creationId xmlns:a16="http://schemas.microsoft.com/office/drawing/2014/main" id="{93985E37-DC86-42D6-B6B3-6113EEEA4E5E}"/>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picture containing graphical user interface&#10;&#10;Description automatically generated">
            <a:extLst>
              <a:ext uri="{FF2B5EF4-FFF2-40B4-BE49-F238E27FC236}">
                <a16:creationId xmlns:a16="http://schemas.microsoft.com/office/drawing/2014/main" id="{3809D2C3-E418-40CA-B9C2-D04D2A140F0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5" name="Rectangle 14">
            <a:extLst>
              <a:ext uri="{FF2B5EF4-FFF2-40B4-BE49-F238E27FC236}">
                <a16:creationId xmlns:a16="http://schemas.microsoft.com/office/drawing/2014/main" id="{071DFB2E-D8EB-403A-AAAB-DE2F6BF45E2F}"/>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8" name="Footer Placeholder 4">
            <a:extLst>
              <a:ext uri="{FF2B5EF4-FFF2-40B4-BE49-F238E27FC236}">
                <a16:creationId xmlns:a16="http://schemas.microsoft.com/office/drawing/2014/main" id="{C9210D4B-8CDB-4E6A-A864-699F9B12989E}"/>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A7A78021-AD1B-4F65-B336-029D508D17CF}"/>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4" name="Text Placeholder 3">
            <a:extLst>
              <a:ext uri="{FF2B5EF4-FFF2-40B4-BE49-F238E27FC236}">
                <a16:creationId xmlns:a16="http://schemas.microsoft.com/office/drawing/2014/main" id="{D7120206-FE10-4A47-A674-ABF886ABDB02}"/>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3" name="Rectangle 12">
            <a:extLst>
              <a:ext uri="{FF2B5EF4-FFF2-40B4-BE49-F238E27FC236}">
                <a16:creationId xmlns:a16="http://schemas.microsoft.com/office/drawing/2014/main" id="{CB22D9A9-210A-434B-9768-01F045577FD5}"/>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P77</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493532111"/>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78">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6" name="Picture Placeholder 3">
            <a:extLst>
              <a:ext uri="{FF2B5EF4-FFF2-40B4-BE49-F238E27FC236}">
                <a16:creationId xmlns:a16="http://schemas.microsoft.com/office/drawing/2014/main" id="{F4EC6AAB-D363-4585-97D7-B6134D170C2B}"/>
              </a:ext>
            </a:extLst>
          </p:cNvPr>
          <p:cNvSpPr>
            <a:spLocks noGrp="1"/>
          </p:cNvSpPr>
          <p:nvPr>
            <p:ph type="pic" sz="quarter" idx="21"/>
          </p:nvPr>
        </p:nvSpPr>
        <p:spPr>
          <a:xfrm>
            <a:off x="8168217" y="609598"/>
            <a:ext cx="3188801" cy="4583681"/>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801296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801296 h 4379215"/>
              <a:gd name="connsiteX0" fmla="*/ 0 w 2393157"/>
              <a:gd name="connsiteY0" fmla="*/ 801296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801296 h 4379215"/>
              <a:gd name="connsiteX0" fmla="*/ 0 w 2391601"/>
              <a:gd name="connsiteY0" fmla="*/ 20200 h 3598119"/>
              <a:gd name="connsiteX1" fmla="*/ 2386687 w 2391601"/>
              <a:gd name="connsiteY1" fmla="*/ 0 h 3598119"/>
              <a:gd name="connsiteX2" fmla="*/ 2391568 w 2391601"/>
              <a:gd name="connsiteY2" fmla="*/ 3269410 h 3598119"/>
              <a:gd name="connsiteX3" fmla="*/ 1841500 w 2391601"/>
              <a:gd name="connsiteY3" fmla="*/ 3598119 h 3598119"/>
              <a:gd name="connsiteX4" fmla="*/ 0 w 2391601"/>
              <a:gd name="connsiteY4" fmla="*/ 3595641 h 3598119"/>
              <a:gd name="connsiteX5" fmla="*/ 0 w 2391601"/>
              <a:gd name="connsiteY5" fmla="*/ 20200 h 3598119"/>
              <a:gd name="connsiteX0" fmla="*/ 0 w 2391601"/>
              <a:gd name="connsiteY0" fmla="*/ 6733 h 3584652"/>
              <a:gd name="connsiteX1" fmla="*/ 2386687 w 2391601"/>
              <a:gd name="connsiteY1" fmla="*/ 0 h 3584652"/>
              <a:gd name="connsiteX2" fmla="*/ 2391568 w 2391601"/>
              <a:gd name="connsiteY2" fmla="*/ 3255943 h 3584652"/>
              <a:gd name="connsiteX3" fmla="*/ 1841500 w 2391601"/>
              <a:gd name="connsiteY3" fmla="*/ 3584652 h 3584652"/>
              <a:gd name="connsiteX4" fmla="*/ 0 w 2391601"/>
              <a:gd name="connsiteY4" fmla="*/ 3582174 h 3584652"/>
              <a:gd name="connsiteX5" fmla="*/ 0 w 2391601"/>
              <a:gd name="connsiteY5" fmla="*/ 6733 h 3584652"/>
              <a:gd name="connsiteX0" fmla="*/ 0 w 2391601"/>
              <a:gd name="connsiteY0" fmla="*/ 0 h 3577919"/>
              <a:gd name="connsiteX1" fmla="*/ 2386687 w 2391601"/>
              <a:gd name="connsiteY1" fmla="*/ 6734 h 3577919"/>
              <a:gd name="connsiteX2" fmla="*/ 2391568 w 2391601"/>
              <a:gd name="connsiteY2" fmla="*/ 3249210 h 3577919"/>
              <a:gd name="connsiteX3" fmla="*/ 1841500 w 2391601"/>
              <a:gd name="connsiteY3" fmla="*/ 3577919 h 3577919"/>
              <a:gd name="connsiteX4" fmla="*/ 0 w 2391601"/>
              <a:gd name="connsiteY4" fmla="*/ 3575441 h 3577919"/>
              <a:gd name="connsiteX5" fmla="*/ 0 w 2391601"/>
              <a:gd name="connsiteY5" fmla="*/ 0 h 35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01" h="3577919">
                <a:moveTo>
                  <a:pt x="0" y="0"/>
                </a:moveTo>
                <a:lnTo>
                  <a:pt x="2386687" y="6734"/>
                </a:lnTo>
                <a:cubicBezTo>
                  <a:pt x="2386157" y="1356903"/>
                  <a:pt x="2392098" y="1899041"/>
                  <a:pt x="2391568" y="3249210"/>
                </a:cubicBezTo>
                <a:lnTo>
                  <a:pt x="1841500" y="3577919"/>
                </a:lnTo>
                <a:lnTo>
                  <a:pt x="0" y="3575441"/>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9" name="Picture Placeholder 3">
            <a:extLst>
              <a:ext uri="{FF2B5EF4-FFF2-40B4-BE49-F238E27FC236}">
                <a16:creationId xmlns:a16="http://schemas.microsoft.com/office/drawing/2014/main" id="{F5177256-7AC8-48EE-8F4F-6865AEB8806D}"/>
              </a:ext>
            </a:extLst>
          </p:cNvPr>
          <p:cNvSpPr>
            <a:spLocks noGrp="1"/>
          </p:cNvSpPr>
          <p:nvPr>
            <p:ph type="pic" sz="quarter" idx="20"/>
          </p:nvPr>
        </p:nvSpPr>
        <p:spPr>
          <a:xfrm>
            <a:off x="4523318" y="609598"/>
            <a:ext cx="3190876" cy="5455443"/>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0 h 4258396"/>
              <a:gd name="connsiteX1" fmla="*/ 2393157 w 2393157"/>
              <a:gd name="connsiteY1" fmla="*/ 1858 h 4258396"/>
              <a:gd name="connsiteX2" fmla="*/ 2391568 w 2393157"/>
              <a:gd name="connsiteY2" fmla="*/ 3929687 h 4258396"/>
              <a:gd name="connsiteX3" fmla="*/ 1841500 w 2393157"/>
              <a:gd name="connsiteY3" fmla="*/ 4258396 h 4258396"/>
              <a:gd name="connsiteX4" fmla="*/ 0 w 2393157"/>
              <a:gd name="connsiteY4" fmla="*/ 4255918 h 4258396"/>
              <a:gd name="connsiteX5" fmla="*/ 0 w 2393157"/>
              <a:gd name="connsiteY5" fmla="*/ 0 h 4258396"/>
              <a:gd name="connsiteX0" fmla="*/ 0 w 2393157"/>
              <a:gd name="connsiteY0" fmla="*/ 1 h 4258397"/>
              <a:gd name="connsiteX1" fmla="*/ 2393157 w 2393157"/>
              <a:gd name="connsiteY1" fmla="*/ 0 h 4258397"/>
              <a:gd name="connsiteX2" fmla="*/ 2391568 w 2393157"/>
              <a:gd name="connsiteY2" fmla="*/ 3929688 h 4258397"/>
              <a:gd name="connsiteX3" fmla="*/ 1841500 w 2393157"/>
              <a:gd name="connsiteY3" fmla="*/ 4258397 h 4258397"/>
              <a:gd name="connsiteX4" fmla="*/ 0 w 2393157"/>
              <a:gd name="connsiteY4" fmla="*/ 4255919 h 4258397"/>
              <a:gd name="connsiteX5" fmla="*/ 0 w 2393157"/>
              <a:gd name="connsiteY5" fmla="*/ 1 h 425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258397">
                <a:moveTo>
                  <a:pt x="0" y="1"/>
                </a:moveTo>
                <a:lnTo>
                  <a:pt x="2393157" y="0"/>
                </a:lnTo>
                <a:cubicBezTo>
                  <a:pt x="2392627" y="1350169"/>
                  <a:pt x="2392098" y="2579519"/>
                  <a:pt x="2391568" y="3929688"/>
                </a:cubicBezTo>
                <a:lnTo>
                  <a:pt x="1841500" y="4258397"/>
                </a:lnTo>
                <a:lnTo>
                  <a:pt x="0" y="4255919"/>
                </a:lnTo>
                <a:lnTo>
                  <a:pt x="0" y="1"/>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1" name="Text Placeholder 3">
            <a:extLst>
              <a:ext uri="{FF2B5EF4-FFF2-40B4-BE49-F238E27FC236}">
                <a16:creationId xmlns:a16="http://schemas.microsoft.com/office/drawing/2014/main" id="{93985E37-DC86-42D6-B6B3-6113EEEA4E5E}"/>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descr="Shape&#10;&#10;Description automatically generated with medium confidence">
            <a:extLst>
              <a:ext uri="{FF2B5EF4-FFF2-40B4-BE49-F238E27FC236}">
                <a16:creationId xmlns:a16="http://schemas.microsoft.com/office/drawing/2014/main" id="{B8F6F460-59CB-4E53-B7CB-13D5FAA5007F}"/>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Rectangle 12">
            <a:extLst>
              <a:ext uri="{FF2B5EF4-FFF2-40B4-BE49-F238E27FC236}">
                <a16:creationId xmlns:a16="http://schemas.microsoft.com/office/drawing/2014/main" id="{4400785F-49F5-4482-A22D-3D336CF9CA84}"/>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98B93DA9-49C7-41C6-A222-EE09EA1D1117}"/>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BAF16F1E-F7BD-4E6E-9438-C5CA92A850E0}"/>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4" name="Text Placeholder 3">
            <a:extLst>
              <a:ext uri="{FF2B5EF4-FFF2-40B4-BE49-F238E27FC236}">
                <a16:creationId xmlns:a16="http://schemas.microsoft.com/office/drawing/2014/main" id="{D7DF2868-00E6-4D04-8E9F-F16EA907E1C7}"/>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5" name="Rectangle 14">
            <a:extLst>
              <a:ext uri="{FF2B5EF4-FFF2-40B4-BE49-F238E27FC236}">
                <a16:creationId xmlns:a16="http://schemas.microsoft.com/office/drawing/2014/main" id="{47378839-3295-486F-A67E-97B414A4560F}"/>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P78</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394270972"/>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79">
    <p:bg>
      <p:bgPr>
        <a:solidFill>
          <a:schemeClr val="tx2"/>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6" name="Picture Placeholder 3">
            <a:extLst>
              <a:ext uri="{FF2B5EF4-FFF2-40B4-BE49-F238E27FC236}">
                <a16:creationId xmlns:a16="http://schemas.microsoft.com/office/drawing/2014/main" id="{F4EC6AAB-D363-4585-97D7-B6134D170C2B}"/>
              </a:ext>
            </a:extLst>
          </p:cNvPr>
          <p:cNvSpPr>
            <a:spLocks noGrp="1"/>
          </p:cNvSpPr>
          <p:nvPr>
            <p:ph type="pic" sz="quarter" idx="21"/>
          </p:nvPr>
        </p:nvSpPr>
        <p:spPr>
          <a:xfrm>
            <a:off x="8168217" y="609598"/>
            <a:ext cx="3188801" cy="4583681"/>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801296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801296 h 4379215"/>
              <a:gd name="connsiteX0" fmla="*/ 0 w 2393157"/>
              <a:gd name="connsiteY0" fmla="*/ 801296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801296 h 4379215"/>
              <a:gd name="connsiteX0" fmla="*/ 0 w 2391601"/>
              <a:gd name="connsiteY0" fmla="*/ 20200 h 3598119"/>
              <a:gd name="connsiteX1" fmla="*/ 2386687 w 2391601"/>
              <a:gd name="connsiteY1" fmla="*/ 0 h 3598119"/>
              <a:gd name="connsiteX2" fmla="*/ 2391568 w 2391601"/>
              <a:gd name="connsiteY2" fmla="*/ 3269410 h 3598119"/>
              <a:gd name="connsiteX3" fmla="*/ 1841500 w 2391601"/>
              <a:gd name="connsiteY3" fmla="*/ 3598119 h 3598119"/>
              <a:gd name="connsiteX4" fmla="*/ 0 w 2391601"/>
              <a:gd name="connsiteY4" fmla="*/ 3595641 h 3598119"/>
              <a:gd name="connsiteX5" fmla="*/ 0 w 2391601"/>
              <a:gd name="connsiteY5" fmla="*/ 20200 h 3598119"/>
              <a:gd name="connsiteX0" fmla="*/ 0 w 2391601"/>
              <a:gd name="connsiteY0" fmla="*/ 6733 h 3584652"/>
              <a:gd name="connsiteX1" fmla="*/ 2386687 w 2391601"/>
              <a:gd name="connsiteY1" fmla="*/ 0 h 3584652"/>
              <a:gd name="connsiteX2" fmla="*/ 2391568 w 2391601"/>
              <a:gd name="connsiteY2" fmla="*/ 3255943 h 3584652"/>
              <a:gd name="connsiteX3" fmla="*/ 1841500 w 2391601"/>
              <a:gd name="connsiteY3" fmla="*/ 3584652 h 3584652"/>
              <a:gd name="connsiteX4" fmla="*/ 0 w 2391601"/>
              <a:gd name="connsiteY4" fmla="*/ 3582174 h 3584652"/>
              <a:gd name="connsiteX5" fmla="*/ 0 w 2391601"/>
              <a:gd name="connsiteY5" fmla="*/ 6733 h 3584652"/>
              <a:gd name="connsiteX0" fmla="*/ 0 w 2391601"/>
              <a:gd name="connsiteY0" fmla="*/ 0 h 3577919"/>
              <a:gd name="connsiteX1" fmla="*/ 2386687 w 2391601"/>
              <a:gd name="connsiteY1" fmla="*/ 6734 h 3577919"/>
              <a:gd name="connsiteX2" fmla="*/ 2391568 w 2391601"/>
              <a:gd name="connsiteY2" fmla="*/ 3249210 h 3577919"/>
              <a:gd name="connsiteX3" fmla="*/ 1841500 w 2391601"/>
              <a:gd name="connsiteY3" fmla="*/ 3577919 h 3577919"/>
              <a:gd name="connsiteX4" fmla="*/ 0 w 2391601"/>
              <a:gd name="connsiteY4" fmla="*/ 3575441 h 3577919"/>
              <a:gd name="connsiteX5" fmla="*/ 0 w 2391601"/>
              <a:gd name="connsiteY5" fmla="*/ 0 h 35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01" h="3577919">
                <a:moveTo>
                  <a:pt x="0" y="0"/>
                </a:moveTo>
                <a:lnTo>
                  <a:pt x="2386687" y="6734"/>
                </a:lnTo>
                <a:cubicBezTo>
                  <a:pt x="2386157" y="1356903"/>
                  <a:pt x="2392098" y="1899041"/>
                  <a:pt x="2391568" y="3249210"/>
                </a:cubicBezTo>
                <a:lnTo>
                  <a:pt x="1841500" y="3577919"/>
                </a:lnTo>
                <a:lnTo>
                  <a:pt x="0" y="3575441"/>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9" name="Picture Placeholder 3">
            <a:extLst>
              <a:ext uri="{FF2B5EF4-FFF2-40B4-BE49-F238E27FC236}">
                <a16:creationId xmlns:a16="http://schemas.microsoft.com/office/drawing/2014/main" id="{F5177256-7AC8-48EE-8F4F-6865AEB8806D}"/>
              </a:ext>
            </a:extLst>
          </p:cNvPr>
          <p:cNvSpPr>
            <a:spLocks noGrp="1"/>
          </p:cNvSpPr>
          <p:nvPr>
            <p:ph type="pic" sz="quarter" idx="20"/>
          </p:nvPr>
        </p:nvSpPr>
        <p:spPr>
          <a:xfrm>
            <a:off x="4523318" y="609598"/>
            <a:ext cx="3190876" cy="5455443"/>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0 h 4258396"/>
              <a:gd name="connsiteX1" fmla="*/ 2393157 w 2393157"/>
              <a:gd name="connsiteY1" fmla="*/ 1858 h 4258396"/>
              <a:gd name="connsiteX2" fmla="*/ 2391568 w 2393157"/>
              <a:gd name="connsiteY2" fmla="*/ 3929687 h 4258396"/>
              <a:gd name="connsiteX3" fmla="*/ 1841500 w 2393157"/>
              <a:gd name="connsiteY3" fmla="*/ 4258396 h 4258396"/>
              <a:gd name="connsiteX4" fmla="*/ 0 w 2393157"/>
              <a:gd name="connsiteY4" fmla="*/ 4255918 h 4258396"/>
              <a:gd name="connsiteX5" fmla="*/ 0 w 2393157"/>
              <a:gd name="connsiteY5" fmla="*/ 0 h 4258396"/>
              <a:gd name="connsiteX0" fmla="*/ 0 w 2393157"/>
              <a:gd name="connsiteY0" fmla="*/ 1 h 4258397"/>
              <a:gd name="connsiteX1" fmla="*/ 2393157 w 2393157"/>
              <a:gd name="connsiteY1" fmla="*/ 0 h 4258397"/>
              <a:gd name="connsiteX2" fmla="*/ 2391568 w 2393157"/>
              <a:gd name="connsiteY2" fmla="*/ 3929688 h 4258397"/>
              <a:gd name="connsiteX3" fmla="*/ 1841500 w 2393157"/>
              <a:gd name="connsiteY3" fmla="*/ 4258397 h 4258397"/>
              <a:gd name="connsiteX4" fmla="*/ 0 w 2393157"/>
              <a:gd name="connsiteY4" fmla="*/ 4255919 h 4258397"/>
              <a:gd name="connsiteX5" fmla="*/ 0 w 2393157"/>
              <a:gd name="connsiteY5" fmla="*/ 1 h 425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258397">
                <a:moveTo>
                  <a:pt x="0" y="1"/>
                </a:moveTo>
                <a:lnTo>
                  <a:pt x="2393157" y="0"/>
                </a:lnTo>
                <a:cubicBezTo>
                  <a:pt x="2392627" y="1350169"/>
                  <a:pt x="2392098" y="2579519"/>
                  <a:pt x="2391568" y="3929688"/>
                </a:cubicBezTo>
                <a:lnTo>
                  <a:pt x="1841500" y="4258397"/>
                </a:lnTo>
                <a:lnTo>
                  <a:pt x="0" y="4255919"/>
                </a:lnTo>
                <a:lnTo>
                  <a:pt x="0" y="1"/>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1" name="Text Placeholder 3">
            <a:extLst>
              <a:ext uri="{FF2B5EF4-FFF2-40B4-BE49-F238E27FC236}">
                <a16:creationId xmlns:a16="http://schemas.microsoft.com/office/drawing/2014/main" id="{93985E37-DC86-42D6-B6B3-6113EEEA4E5E}"/>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descr="Shape&#10;&#10;Description automatically generated with medium confidence">
            <a:extLst>
              <a:ext uri="{FF2B5EF4-FFF2-40B4-BE49-F238E27FC236}">
                <a16:creationId xmlns:a16="http://schemas.microsoft.com/office/drawing/2014/main" id="{0051F359-FDAA-4E12-9B96-555BC9A25E4D}"/>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Rectangle 12">
            <a:extLst>
              <a:ext uri="{FF2B5EF4-FFF2-40B4-BE49-F238E27FC236}">
                <a16:creationId xmlns:a16="http://schemas.microsoft.com/office/drawing/2014/main" id="{BEC13590-CC3D-4EEA-BFB8-19924DF11411}"/>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0" name="Footer Placeholder 4">
            <a:extLst>
              <a:ext uri="{FF2B5EF4-FFF2-40B4-BE49-F238E27FC236}">
                <a16:creationId xmlns:a16="http://schemas.microsoft.com/office/drawing/2014/main" id="{7BC5441D-DB47-4C50-83E5-7A3F69C40294}"/>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5D90460C-0D3D-4F2B-AA25-796AB62C95C7}"/>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4" name="Text Placeholder 3">
            <a:extLst>
              <a:ext uri="{FF2B5EF4-FFF2-40B4-BE49-F238E27FC236}">
                <a16:creationId xmlns:a16="http://schemas.microsoft.com/office/drawing/2014/main" id="{104B5789-96AB-47EE-B49A-2187A20931FC}"/>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5" name="Rectangle 14">
            <a:extLst>
              <a:ext uri="{FF2B5EF4-FFF2-40B4-BE49-F238E27FC236}">
                <a16:creationId xmlns:a16="http://schemas.microsoft.com/office/drawing/2014/main" id="{2E93D7DB-7CB7-4C1D-B648-59635D68231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P79</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474949100"/>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80">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C5FF720-EBFE-4299-BD1D-058AE87C388A}"/>
              </a:ext>
            </a:extLst>
          </p:cNvPr>
          <p:cNvSpPr>
            <a:spLocks noGrp="1"/>
          </p:cNvSpPr>
          <p:nvPr>
            <p:ph type="pic" sz="quarter" idx="32"/>
          </p:nvPr>
        </p:nvSpPr>
        <p:spPr>
          <a:xfrm>
            <a:off x="4523318" y="3589859"/>
            <a:ext cx="6832800" cy="2638425"/>
          </a:xfrm>
          <a:custGeom>
            <a:avLst/>
            <a:gdLst>
              <a:gd name="connsiteX0" fmla="*/ 0 w 6832800"/>
              <a:gd name="connsiteY0" fmla="*/ 0 h 2638425"/>
              <a:gd name="connsiteX1" fmla="*/ 6832800 w 6832800"/>
              <a:gd name="connsiteY1" fmla="*/ 0 h 2638425"/>
              <a:gd name="connsiteX2" fmla="*/ 6832800 w 6832800"/>
              <a:gd name="connsiteY2" fmla="*/ 1454562 h 2638425"/>
              <a:gd name="connsiteX3" fmla="*/ 4784400 w 6832800"/>
              <a:gd name="connsiteY3" fmla="*/ 2637206 h 2638425"/>
              <a:gd name="connsiteX4" fmla="*/ 4784400 w 6832800"/>
              <a:gd name="connsiteY4" fmla="*/ 2638425 h 2638425"/>
              <a:gd name="connsiteX5" fmla="*/ 0 w 6832800"/>
              <a:gd name="connsiteY5" fmla="*/ 26384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2800" h="2638425">
                <a:moveTo>
                  <a:pt x="0" y="0"/>
                </a:moveTo>
                <a:lnTo>
                  <a:pt x="6832800" y="0"/>
                </a:lnTo>
                <a:lnTo>
                  <a:pt x="6832800" y="1454562"/>
                </a:lnTo>
                <a:lnTo>
                  <a:pt x="4784400" y="2637206"/>
                </a:lnTo>
                <a:lnTo>
                  <a:pt x="4784400" y="2638425"/>
                </a:lnTo>
                <a:lnTo>
                  <a:pt x="0" y="2638425"/>
                </a:lnTo>
                <a:close/>
              </a:path>
            </a:pathLst>
          </a:custGeom>
        </p:spPr>
        <p:txBody>
          <a:bodyPr wrap="square">
            <a:noAutofit/>
          </a:bodyPr>
          <a:lstStyle/>
          <a:p>
            <a:r>
              <a:rPr lang="en-US" dirty="0"/>
              <a:t>Click icon to add picture</a:t>
            </a:r>
            <a:endParaRPr lang="en-GB" dirty="0"/>
          </a:p>
        </p:txBody>
      </p:sp>
      <p:sp>
        <p:nvSpPr>
          <p:cNvPr id="21" name="Picture Placeholder 20">
            <a:extLst>
              <a:ext uri="{FF2B5EF4-FFF2-40B4-BE49-F238E27FC236}">
                <a16:creationId xmlns:a16="http://schemas.microsoft.com/office/drawing/2014/main" id="{3D41538E-77AD-4B04-8331-66CEBDA29C26}"/>
              </a:ext>
            </a:extLst>
          </p:cNvPr>
          <p:cNvSpPr>
            <a:spLocks noGrp="1"/>
          </p:cNvSpPr>
          <p:nvPr>
            <p:ph type="pic" sz="quarter" idx="31"/>
          </p:nvPr>
        </p:nvSpPr>
        <p:spPr>
          <a:xfrm>
            <a:off x="4525200" y="609600"/>
            <a:ext cx="6832800" cy="2638425"/>
          </a:xfrm>
          <a:custGeom>
            <a:avLst/>
            <a:gdLst>
              <a:gd name="connsiteX0" fmla="*/ 0 w 6832800"/>
              <a:gd name="connsiteY0" fmla="*/ 0 h 2638425"/>
              <a:gd name="connsiteX1" fmla="*/ 6832800 w 6832800"/>
              <a:gd name="connsiteY1" fmla="*/ 0 h 2638425"/>
              <a:gd name="connsiteX2" fmla="*/ 6832800 w 6832800"/>
              <a:gd name="connsiteY2" fmla="*/ 1454562 h 2638425"/>
              <a:gd name="connsiteX3" fmla="*/ 4784400 w 6832800"/>
              <a:gd name="connsiteY3" fmla="*/ 2637206 h 2638425"/>
              <a:gd name="connsiteX4" fmla="*/ 4784400 w 6832800"/>
              <a:gd name="connsiteY4" fmla="*/ 2638425 h 2638425"/>
              <a:gd name="connsiteX5" fmla="*/ 0 w 6832800"/>
              <a:gd name="connsiteY5" fmla="*/ 26384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2800" h="2638425">
                <a:moveTo>
                  <a:pt x="0" y="0"/>
                </a:moveTo>
                <a:lnTo>
                  <a:pt x="6832800" y="0"/>
                </a:lnTo>
                <a:lnTo>
                  <a:pt x="6832800" y="1454562"/>
                </a:lnTo>
                <a:lnTo>
                  <a:pt x="4784400" y="2637206"/>
                </a:lnTo>
                <a:lnTo>
                  <a:pt x="4784400" y="2638425"/>
                </a:lnTo>
                <a:lnTo>
                  <a:pt x="0" y="2638425"/>
                </a:lnTo>
                <a:close/>
              </a:path>
            </a:pathLst>
          </a:custGeom>
        </p:spPr>
        <p:txBody>
          <a:bodyPr wrap="square">
            <a:noAutofit/>
          </a:body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rgbClr val="330072"/>
                </a:solidFill>
              </a:defRPr>
            </a:lvl1pPr>
          </a:lstStyle>
          <a:p>
            <a:r>
              <a:rPr lang="en-US"/>
              <a:t>Click to edit Master title style</a:t>
            </a:r>
            <a:endParaRPr lang="en-GB" dirty="0"/>
          </a:p>
        </p:txBody>
      </p:sp>
      <p:sp>
        <p:nvSpPr>
          <p:cNvPr id="7" name="Text Placeholder 3">
            <a:extLst>
              <a:ext uri="{FF2B5EF4-FFF2-40B4-BE49-F238E27FC236}">
                <a16:creationId xmlns:a16="http://schemas.microsoft.com/office/drawing/2014/main" id="{7EB3904C-C32F-4296-8404-9ECAA230F930}"/>
              </a:ext>
            </a:extLst>
          </p:cNvPr>
          <p:cNvSpPr>
            <a:spLocks noGrp="1"/>
          </p:cNvSpPr>
          <p:nvPr>
            <p:ph type="body" sz="quarter" idx="14"/>
          </p:nvPr>
        </p:nvSpPr>
        <p:spPr>
          <a:xfrm>
            <a:off x="837671" y="3589859"/>
            <a:ext cx="3191404" cy="2556941"/>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Shape&#10;&#10;Description automatically generated with medium confidence">
            <a:extLst>
              <a:ext uri="{FF2B5EF4-FFF2-40B4-BE49-F238E27FC236}">
                <a16:creationId xmlns:a16="http://schemas.microsoft.com/office/drawing/2014/main" id="{752490BE-DC6B-4C07-A247-8B0FA7D7599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5" name="Text Placeholder 3">
            <a:extLst>
              <a:ext uri="{FF2B5EF4-FFF2-40B4-BE49-F238E27FC236}">
                <a16:creationId xmlns:a16="http://schemas.microsoft.com/office/drawing/2014/main" id="{8C3CD999-F75B-4B32-A034-8804D24A1F4F}"/>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1" name="Rectangle 10">
            <a:extLst>
              <a:ext uri="{FF2B5EF4-FFF2-40B4-BE49-F238E27FC236}">
                <a16:creationId xmlns:a16="http://schemas.microsoft.com/office/drawing/2014/main" id="{19C089E7-54C1-4955-8E48-2569EAF774A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P80</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06396463"/>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81">
    <p:bg>
      <p:bgPr>
        <a:solidFill>
          <a:schemeClr val="accent2"/>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11" name="Text Placeholder 3">
            <a:extLst>
              <a:ext uri="{FF2B5EF4-FFF2-40B4-BE49-F238E27FC236}">
                <a16:creationId xmlns:a16="http://schemas.microsoft.com/office/drawing/2014/main" id="{93985E37-DC86-42D6-B6B3-6113EEEA4E5E}"/>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A picture containing graphical user interface&#10;&#10;Description automatically generated">
            <a:extLst>
              <a:ext uri="{FF2B5EF4-FFF2-40B4-BE49-F238E27FC236}">
                <a16:creationId xmlns:a16="http://schemas.microsoft.com/office/drawing/2014/main" id="{51C949C6-2EF2-43A8-821A-2025A0D0391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9" name="Rectangle 18">
            <a:extLst>
              <a:ext uri="{FF2B5EF4-FFF2-40B4-BE49-F238E27FC236}">
                <a16:creationId xmlns:a16="http://schemas.microsoft.com/office/drawing/2014/main" id="{2E99B94B-778D-4856-BCE2-4025D8175B77}"/>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2" name="Footer Placeholder 4">
            <a:extLst>
              <a:ext uri="{FF2B5EF4-FFF2-40B4-BE49-F238E27FC236}">
                <a16:creationId xmlns:a16="http://schemas.microsoft.com/office/drawing/2014/main" id="{F75794DD-3209-4A37-A6AF-B2FEC3C9D6C5}"/>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3" name="Footer Placeholder 4">
            <a:extLst>
              <a:ext uri="{FF2B5EF4-FFF2-40B4-BE49-F238E27FC236}">
                <a16:creationId xmlns:a16="http://schemas.microsoft.com/office/drawing/2014/main" id="{D04E5888-FC6A-40FA-B730-72A1269AA017}"/>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4" name="Text Placeholder 3">
            <a:extLst>
              <a:ext uri="{FF2B5EF4-FFF2-40B4-BE49-F238E27FC236}">
                <a16:creationId xmlns:a16="http://schemas.microsoft.com/office/drawing/2014/main" id="{0FE4E10B-8DB3-4E94-858E-B4F895992C0D}"/>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5" name="Picture Placeholder 14">
            <a:extLst>
              <a:ext uri="{FF2B5EF4-FFF2-40B4-BE49-F238E27FC236}">
                <a16:creationId xmlns:a16="http://schemas.microsoft.com/office/drawing/2014/main" id="{8BB9120D-F45A-40F8-B53A-CFF5571384BE}"/>
              </a:ext>
            </a:extLst>
          </p:cNvPr>
          <p:cNvSpPr>
            <a:spLocks noGrp="1"/>
          </p:cNvSpPr>
          <p:nvPr>
            <p:ph type="pic" sz="quarter" idx="32"/>
          </p:nvPr>
        </p:nvSpPr>
        <p:spPr>
          <a:xfrm>
            <a:off x="4523318" y="3589859"/>
            <a:ext cx="6832800" cy="2638425"/>
          </a:xfrm>
          <a:custGeom>
            <a:avLst/>
            <a:gdLst>
              <a:gd name="connsiteX0" fmla="*/ 0 w 6832800"/>
              <a:gd name="connsiteY0" fmla="*/ 0 h 2638425"/>
              <a:gd name="connsiteX1" fmla="*/ 6832800 w 6832800"/>
              <a:gd name="connsiteY1" fmla="*/ 0 h 2638425"/>
              <a:gd name="connsiteX2" fmla="*/ 6832800 w 6832800"/>
              <a:gd name="connsiteY2" fmla="*/ 1454562 h 2638425"/>
              <a:gd name="connsiteX3" fmla="*/ 4784400 w 6832800"/>
              <a:gd name="connsiteY3" fmla="*/ 2637206 h 2638425"/>
              <a:gd name="connsiteX4" fmla="*/ 4784400 w 6832800"/>
              <a:gd name="connsiteY4" fmla="*/ 2638425 h 2638425"/>
              <a:gd name="connsiteX5" fmla="*/ 0 w 6832800"/>
              <a:gd name="connsiteY5" fmla="*/ 26384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2800" h="2638425">
                <a:moveTo>
                  <a:pt x="0" y="0"/>
                </a:moveTo>
                <a:lnTo>
                  <a:pt x="6832800" y="0"/>
                </a:lnTo>
                <a:lnTo>
                  <a:pt x="6832800" y="1454562"/>
                </a:lnTo>
                <a:lnTo>
                  <a:pt x="4784400" y="2637206"/>
                </a:lnTo>
                <a:lnTo>
                  <a:pt x="4784400" y="2638425"/>
                </a:lnTo>
                <a:lnTo>
                  <a:pt x="0" y="2638425"/>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17" name="Picture Placeholder 16">
            <a:extLst>
              <a:ext uri="{FF2B5EF4-FFF2-40B4-BE49-F238E27FC236}">
                <a16:creationId xmlns:a16="http://schemas.microsoft.com/office/drawing/2014/main" id="{7E755F74-9581-466F-9AF5-44CC1B09D0F7}"/>
              </a:ext>
            </a:extLst>
          </p:cNvPr>
          <p:cNvSpPr>
            <a:spLocks noGrp="1"/>
          </p:cNvSpPr>
          <p:nvPr>
            <p:ph type="pic" sz="quarter" idx="31"/>
          </p:nvPr>
        </p:nvSpPr>
        <p:spPr>
          <a:xfrm>
            <a:off x="4525200" y="609600"/>
            <a:ext cx="6832800" cy="2638425"/>
          </a:xfrm>
          <a:custGeom>
            <a:avLst/>
            <a:gdLst>
              <a:gd name="connsiteX0" fmla="*/ 0 w 6832800"/>
              <a:gd name="connsiteY0" fmla="*/ 0 h 2638425"/>
              <a:gd name="connsiteX1" fmla="*/ 6832800 w 6832800"/>
              <a:gd name="connsiteY1" fmla="*/ 0 h 2638425"/>
              <a:gd name="connsiteX2" fmla="*/ 6832800 w 6832800"/>
              <a:gd name="connsiteY2" fmla="*/ 1454562 h 2638425"/>
              <a:gd name="connsiteX3" fmla="*/ 4784400 w 6832800"/>
              <a:gd name="connsiteY3" fmla="*/ 2637206 h 2638425"/>
              <a:gd name="connsiteX4" fmla="*/ 4784400 w 6832800"/>
              <a:gd name="connsiteY4" fmla="*/ 2638425 h 2638425"/>
              <a:gd name="connsiteX5" fmla="*/ 0 w 6832800"/>
              <a:gd name="connsiteY5" fmla="*/ 26384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2800" h="2638425">
                <a:moveTo>
                  <a:pt x="0" y="0"/>
                </a:moveTo>
                <a:lnTo>
                  <a:pt x="6832800" y="0"/>
                </a:lnTo>
                <a:lnTo>
                  <a:pt x="6832800" y="1454562"/>
                </a:lnTo>
                <a:lnTo>
                  <a:pt x="4784400" y="2637206"/>
                </a:lnTo>
                <a:lnTo>
                  <a:pt x="4784400" y="2638425"/>
                </a:lnTo>
                <a:lnTo>
                  <a:pt x="0" y="2638425"/>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18" name="Rectangle 17">
            <a:extLst>
              <a:ext uri="{FF2B5EF4-FFF2-40B4-BE49-F238E27FC236}">
                <a16:creationId xmlns:a16="http://schemas.microsoft.com/office/drawing/2014/main" id="{85A6E41F-9CCB-40F3-88A5-C004705FEEB5}"/>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P81</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824978402"/>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82">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11" name="Text Placeholder 3">
            <a:extLst>
              <a:ext uri="{FF2B5EF4-FFF2-40B4-BE49-F238E27FC236}">
                <a16:creationId xmlns:a16="http://schemas.microsoft.com/office/drawing/2014/main" id="{93985E37-DC86-42D6-B6B3-6113EEEA4E5E}"/>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Shape&#10;&#10;Description automatically generated with medium confidence">
            <a:extLst>
              <a:ext uri="{FF2B5EF4-FFF2-40B4-BE49-F238E27FC236}">
                <a16:creationId xmlns:a16="http://schemas.microsoft.com/office/drawing/2014/main" id="{88B2F5EF-AFA3-4D04-BFCB-009B78E938B5}"/>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4" name="Rectangle 13">
            <a:extLst>
              <a:ext uri="{FF2B5EF4-FFF2-40B4-BE49-F238E27FC236}">
                <a16:creationId xmlns:a16="http://schemas.microsoft.com/office/drawing/2014/main" id="{E70967E2-30E5-4D56-9BB2-3F26EFF16BB2}"/>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2" name="Footer Placeholder 4">
            <a:extLst>
              <a:ext uri="{FF2B5EF4-FFF2-40B4-BE49-F238E27FC236}">
                <a16:creationId xmlns:a16="http://schemas.microsoft.com/office/drawing/2014/main" id="{A950F6DA-8A50-4C60-83F4-33FBA258E7B6}"/>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3" name="Footer Placeholder 4">
            <a:extLst>
              <a:ext uri="{FF2B5EF4-FFF2-40B4-BE49-F238E27FC236}">
                <a16:creationId xmlns:a16="http://schemas.microsoft.com/office/drawing/2014/main" id="{7DE3224D-0634-468F-AAD1-891B1065C707}"/>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5" name="Text Placeholder 3">
            <a:extLst>
              <a:ext uri="{FF2B5EF4-FFF2-40B4-BE49-F238E27FC236}">
                <a16:creationId xmlns:a16="http://schemas.microsoft.com/office/drawing/2014/main" id="{9CDAD371-598F-4ECF-9973-ADDC96BE85F2}"/>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7" name="Picture Placeholder 16">
            <a:extLst>
              <a:ext uri="{FF2B5EF4-FFF2-40B4-BE49-F238E27FC236}">
                <a16:creationId xmlns:a16="http://schemas.microsoft.com/office/drawing/2014/main" id="{C4DAA3EC-6CB4-4E0E-8512-790AE7B82BEC}"/>
              </a:ext>
            </a:extLst>
          </p:cNvPr>
          <p:cNvSpPr>
            <a:spLocks noGrp="1"/>
          </p:cNvSpPr>
          <p:nvPr>
            <p:ph type="pic" sz="quarter" idx="32"/>
          </p:nvPr>
        </p:nvSpPr>
        <p:spPr>
          <a:xfrm>
            <a:off x="4523318" y="3589859"/>
            <a:ext cx="6832800" cy="2638425"/>
          </a:xfrm>
          <a:custGeom>
            <a:avLst/>
            <a:gdLst>
              <a:gd name="connsiteX0" fmla="*/ 0 w 6832800"/>
              <a:gd name="connsiteY0" fmla="*/ 0 h 2638425"/>
              <a:gd name="connsiteX1" fmla="*/ 6832800 w 6832800"/>
              <a:gd name="connsiteY1" fmla="*/ 0 h 2638425"/>
              <a:gd name="connsiteX2" fmla="*/ 6832800 w 6832800"/>
              <a:gd name="connsiteY2" fmla="*/ 1454562 h 2638425"/>
              <a:gd name="connsiteX3" fmla="*/ 4784400 w 6832800"/>
              <a:gd name="connsiteY3" fmla="*/ 2637206 h 2638425"/>
              <a:gd name="connsiteX4" fmla="*/ 4784400 w 6832800"/>
              <a:gd name="connsiteY4" fmla="*/ 2638425 h 2638425"/>
              <a:gd name="connsiteX5" fmla="*/ 0 w 6832800"/>
              <a:gd name="connsiteY5" fmla="*/ 26384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2800" h="2638425">
                <a:moveTo>
                  <a:pt x="0" y="0"/>
                </a:moveTo>
                <a:lnTo>
                  <a:pt x="6832800" y="0"/>
                </a:lnTo>
                <a:lnTo>
                  <a:pt x="6832800" y="1454562"/>
                </a:lnTo>
                <a:lnTo>
                  <a:pt x="4784400" y="2637206"/>
                </a:lnTo>
                <a:lnTo>
                  <a:pt x="4784400" y="2638425"/>
                </a:lnTo>
                <a:lnTo>
                  <a:pt x="0" y="2638425"/>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18" name="Picture Placeholder 17">
            <a:extLst>
              <a:ext uri="{FF2B5EF4-FFF2-40B4-BE49-F238E27FC236}">
                <a16:creationId xmlns:a16="http://schemas.microsoft.com/office/drawing/2014/main" id="{7BFA02C2-3DE7-4DF0-A5A6-3BEF89944AAC}"/>
              </a:ext>
            </a:extLst>
          </p:cNvPr>
          <p:cNvSpPr>
            <a:spLocks noGrp="1"/>
          </p:cNvSpPr>
          <p:nvPr>
            <p:ph type="pic" sz="quarter" idx="31"/>
          </p:nvPr>
        </p:nvSpPr>
        <p:spPr>
          <a:xfrm>
            <a:off x="4525200" y="609600"/>
            <a:ext cx="6832800" cy="2638425"/>
          </a:xfrm>
          <a:custGeom>
            <a:avLst/>
            <a:gdLst>
              <a:gd name="connsiteX0" fmla="*/ 0 w 6832800"/>
              <a:gd name="connsiteY0" fmla="*/ 0 h 2638425"/>
              <a:gd name="connsiteX1" fmla="*/ 6832800 w 6832800"/>
              <a:gd name="connsiteY1" fmla="*/ 0 h 2638425"/>
              <a:gd name="connsiteX2" fmla="*/ 6832800 w 6832800"/>
              <a:gd name="connsiteY2" fmla="*/ 1454562 h 2638425"/>
              <a:gd name="connsiteX3" fmla="*/ 4784400 w 6832800"/>
              <a:gd name="connsiteY3" fmla="*/ 2637206 h 2638425"/>
              <a:gd name="connsiteX4" fmla="*/ 4784400 w 6832800"/>
              <a:gd name="connsiteY4" fmla="*/ 2638425 h 2638425"/>
              <a:gd name="connsiteX5" fmla="*/ 0 w 6832800"/>
              <a:gd name="connsiteY5" fmla="*/ 26384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2800" h="2638425">
                <a:moveTo>
                  <a:pt x="0" y="0"/>
                </a:moveTo>
                <a:lnTo>
                  <a:pt x="6832800" y="0"/>
                </a:lnTo>
                <a:lnTo>
                  <a:pt x="6832800" y="1454562"/>
                </a:lnTo>
                <a:lnTo>
                  <a:pt x="4784400" y="2637206"/>
                </a:lnTo>
                <a:lnTo>
                  <a:pt x="4784400" y="2638425"/>
                </a:lnTo>
                <a:lnTo>
                  <a:pt x="0" y="2638425"/>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19" name="Rectangle 18">
            <a:extLst>
              <a:ext uri="{FF2B5EF4-FFF2-40B4-BE49-F238E27FC236}">
                <a16:creationId xmlns:a16="http://schemas.microsoft.com/office/drawing/2014/main" id="{97A762FF-83B0-4245-A31B-374CD732C7F7}"/>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P82</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001105745"/>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6">
    <p:bg>
      <p:bgPr>
        <a:solidFill>
          <a:schemeClr val="accent2"/>
        </a:solidFill>
        <a:effectLst/>
      </p:bgPr>
    </p:bg>
    <p:spTree>
      <p:nvGrpSpPr>
        <p:cNvPr id="1" name=""/>
        <p:cNvGrpSpPr/>
        <p:nvPr/>
      </p:nvGrpSpPr>
      <p:grpSpPr>
        <a:xfrm>
          <a:off x="0" y="0"/>
          <a:ext cx="0" cy="0"/>
          <a:chOff x="0" y="0"/>
          <a:chExt cx="0" cy="0"/>
        </a:xfrm>
      </p:grpSpPr>
      <p:sp>
        <p:nvSpPr>
          <p:cNvPr id="22" name="Text Placeholder 29">
            <a:extLst>
              <a:ext uri="{FF2B5EF4-FFF2-40B4-BE49-F238E27FC236}">
                <a16:creationId xmlns:a16="http://schemas.microsoft.com/office/drawing/2014/main" id="{D48FCF01-AC2D-4E6B-8E93-A0FF8EF818C0}"/>
              </a:ext>
            </a:extLst>
          </p:cNvPr>
          <p:cNvSpPr>
            <a:spLocks noGrp="1"/>
          </p:cNvSpPr>
          <p:nvPr>
            <p:ph type="body" sz="quarter" idx="10" hasCustomPrompt="1"/>
          </p:nvPr>
        </p:nvSpPr>
        <p:spPr>
          <a:xfrm>
            <a:off x="7657200" y="0"/>
            <a:ext cx="4534800" cy="6858000"/>
          </a:xfrm>
          <a:custGeom>
            <a:avLst/>
            <a:gdLst>
              <a:gd name="connsiteX0" fmla="*/ 0 w 4534800"/>
              <a:gd name="connsiteY0" fmla="*/ 0 h 6858000"/>
              <a:gd name="connsiteX1" fmla="*/ 432000 w 4534800"/>
              <a:gd name="connsiteY1" fmla="*/ 0 h 6858000"/>
              <a:gd name="connsiteX2" fmla="*/ 432000 w 4534800"/>
              <a:gd name="connsiteY2" fmla="*/ 5279814 h 6858000"/>
              <a:gd name="connsiteX3" fmla="*/ 4032000 w 4534800"/>
              <a:gd name="connsiteY3" fmla="*/ 3203576 h 6858000"/>
              <a:gd name="connsiteX4" fmla="*/ 4032000 w 4534800"/>
              <a:gd name="connsiteY4" fmla="*/ 0 h 6858000"/>
              <a:gd name="connsiteX5" fmla="*/ 4534800 w 4534800"/>
              <a:gd name="connsiteY5" fmla="*/ 0 h 6858000"/>
              <a:gd name="connsiteX6" fmla="*/ 4534800 w 4534800"/>
              <a:gd name="connsiteY6" fmla="*/ 6858000 h 6858000"/>
              <a:gd name="connsiteX7" fmla="*/ 4032000 w 4534800"/>
              <a:gd name="connsiteY7" fmla="*/ 6858000 h 6858000"/>
              <a:gd name="connsiteX8" fmla="*/ 4032000 w 4534800"/>
              <a:gd name="connsiteY8" fmla="*/ 4344168 h 6858000"/>
              <a:gd name="connsiteX9" fmla="*/ 432000 w 4534800"/>
              <a:gd name="connsiteY9" fmla="*/ 6429317 h 6858000"/>
              <a:gd name="connsiteX10" fmla="*/ 432000 w 4534800"/>
              <a:gd name="connsiteY10" fmla="*/ 6858000 h 6858000"/>
              <a:gd name="connsiteX11" fmla="*/ 0 w 45348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4800" h="6858000">
                <a:moveTo>
                  <a:pt x="0" y="0"/>
                </a:moveTo>
                <a:lnTo>
                  <a:pt x="432000" y="0"/>
                </a:lnTo>
                <a:lnTo>
                  <a:pt x="432000" y="5279814"/>
                </a:lnTo>
                <a:lnTo>
                  <a:pt x="4032000" y="3203576"/>
                </a:lnTo>
                <a:lnTo>
                  <a:pt x="4032000" y="0"/>
                </a:lnTo>
                <a:lnTo>
                  <a:pt x="4534800" y="0"/>
                </a:lnTo>
                <a:lnTo>
                  <a:pt x="4534800" y="6858000"/>
                </a:lnTo>
                <a:lnTo>
                  <a:pt x="4032000" y="6858000"/>
                </a:lnTo>
                <a:lnTo>
                  <a:pt x="4032000" y="4344168"/>
                </a:lnTo>
                <a:lnTo>
                  <a:pt x="432000" y="6429317"/>
                </a:lnTo>
                <a:lnTo>
                  <a:pt x="432000" y="6858000"/>
                </a:lnTo>
                <a:lnTo>
                  <a:pt x="0" y="6858000"/>
                </a:lnTo>
                <a:close/>
              </a:path>
            </a:pathLst>
          </a:custGeom>
          <a:solidFill>
            <a:schemeClr val="accent2"/>
          </a:solidFill>
        </p:spPr>
        <p:txBody>
          <a:bodyPr wrap="square">
            <a:noAutofit/>
          </a:bodyPr>
          <a:lstStyle>
            <a:lvl1pPr>
              <a:defRPr>
                <a:solidFill>
                  <a:schemeClr val="accent2"/>
                </a:solidFill>
              </a:defRPr>
            </a:lvl1pPr>
          </a:lstStyle>
          <a:p>
            <a:pPr lvl="0"/>
            <a:r>
              <a:rPr lang="en-GB" dirty="0"/>
              <a:t> </a:t>
            </a:r>
          </a:p>
        </p:txBody>
      </p:sp>
      <p:sp>
        <p:nvSpPr>
          <p:cNvPr id="32" name="Picture Placeholder 31">
            <a:extLst>
              <a:ext uri="{FF2B5EF4-FFF2-40B4-BE49-F238E27FC236}">
                <a16:creationId xmlns:a16="http://schemas.microsoft.com/office/drawing/2014/main" id="{6F778F59-42B1-4E7B-BE4A-D62158B112C2}"/>
              </a:ext>
            </a:extLst>
          </p:cNvPr>
          <p:cNvSpPr>
            <a:spLocks noGrp="1"/>
          </p:cNvSpPr>
          <p:nvPr>
            <p:ph type="pic" sz="quarter" idx="11"/>
          </p:nvPr>
        </p:nvSpPr>
        <p:spPr>
          <a:xfrm>
            <a:off x="7841410" y="0"/>
            <a:ext cx="4106175" cy="6858000"/>
          </a:xfrm>
        </p:spPr>
        <p:txBody>
          <a:bodyPr anchor="t"/>
          <a:lstStyle>
            <a:lvl1pPr algn="ctr">
              <a:defRPr>
                <a:solidFill>
                  <a:schemeClr val="accent3"/>
                </a:solidFill>
                <a:latin typeface="Gilroy ExtraBold" panose="00000900000000000000" pitchFamily="50" charset="0"/>
              </a:defRPr>
            </a:lvl1pPr>
          </a:lstStyle>
          <a:p>
            <a:r>
              <a:rPr lang="en-US" dirty="0"/>
              <a:t>Click icon to add picture</a:t>
            </a:r>
            <a:endParaRPr lang="en-GB" dirty="0"/>
          </a:p>
        </p:txBody>
      </p:sp>
      <p:sp>
        <p:nvSpPr>
          <p:cNvPr id="12" name="Title 1">
            <a:extLst>
              <a:ext uri="{FF2B5EF4-FFF2-40B4-BE49-F238E27FC236}">
                <a16:creationId xmlns:a16="http://schemas.microsoft.com/office/drawing/2014/main" id="{4AE058F9-227B-493E-8A2A-43F5D7FFFF8C}"/>
              </a:ext>
            </a:extLst>
          </p:cNvPr>
          <p:cNvSpPr>
            <a:spLocks noGrp="1"/>
          </p:cNvSpPr>
          <p:nvPr>
            <p:ph type="ctrTitle"/>
          </p:nvPr>
        </p:nvSpPr>
        <p:spPr>
          <a:xfrm>
            <a:off x="432000" y="2169000"/>
            <a:ext cx="7225200" cy="2520000"/>
          </a:xfrm>
        </p:spPr>
        <p:txBody>
          <a:bodyPr lIns="36000" tIns="108000" rIns="36000" bIns="108000" anchor="ctr">
            <a:normAutofit/>
          </a:bodyPr>
          <a:lstStyle>
            <a:lvl1pPr algn="l">
              <a:lnSpc>
                <a:spcPct val="100000"/>
              </a:lnSpc>
              <a:spcBef>
                <a:spcPts val="600"/>
              </a:spcBef>
              <a:spcAft>
                <a:spcPts val="600"/>
              </a:spcAft>
              <a:defRPr sz="5400" b="1" baseline="0">
                <a:solidFill>
                  <a:schemeClr val="bg1"/>
                </a:solidFill>
              </a:defRPr>
            </a:lvl1pPr>
          </a:lstStyle>
          <a:p>
            <a:r>
              <a:rPr lang="en-US"/>
              <a:t>Click to edit Master title style</a:t>
            </a:r>
            <a:endParaRPr lang="en-US" dirty="0"/>
          </a:p>
        </p:txBody>
      </p:sp>
      <p:pic>
        <p:nvPicPr>
          <p:cNvPr id="8" name="Picture 7" descr="Logo&#10;&#10;Description automatically generated">
            <a:extLst>
              <a:ext uri="{FF2B5EF4-FFF2-40B4-BE49-F238E27FC236}">
                <a16:creationId xmlns:a16="http://schemas.microsoft.com/office/drawing/2014/main" id="{A94856C6-27CA-4089-B20E-B4A64D2B49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48819" y="5636292"/>
            <a:ext cx="1908381" cy="612000"/>
          </a:xfrm>
          <a:prstGeom prst="rect">
            <a:avLst/>
          </a:prstGeom>
        </p:spPr>
      </p:pic>
      <p:sp>
        <p:nvSpPr>
          <p:cNvPr id="7" name="Rectangle 6">
            <a:extLst>
              <a:ext uri="{FF2B5EF4-FFF2-40B4-BE49-F238E27FC236}">
                <a16:creationId xmlns:a16="http://schemas.microsoft.com/office/drawing/2014/main" id="{EBF86585-FAEF-4436-AE49-8E266814EA92}"/>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P6</a:t>
            </a:r>
            <a:endParaRPr lang="en-GB" sz="1200" b="1" dirty="0">
              <a:solidFill>
                <a:schemeClr val="accent4"/>
              </a:solidFill>
              <a:latin typeface="Gilroy Medium" panose="00000600000000000000" pitchFamily="50" charset="0"/>
            </a:endParaRPr>
          </a:p>
        </p:txBody>
      </p:sp>
      <p:sp>
        <p:nvSpPr>
          <p:cNvPr id="2" name="Rectangle 1">
            <a:extLst>
              <a:ext uri="{FF2B5EF4-FFF2-40B4-BE49-F238E27FC236}">
                <a16:creationId xmlns:a16="http://schemas.microsoft.com/office/drawing/2014/main" id="{DF37ACB1-ADF4-47B5-A66F-7474A2A74D46}"/>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Tree>
    <p:extLst>
      <p:ext uri="{BB962C8B-B14F-4D97-AF65-F5344CB8AC3E}">
        <p14:creationId xmlns:p14="http://schemas.microsoft.com/office/powerpoint/2010/main" val="7215809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83">
    <p:bg>
      <p:bgPr>
        <a:solidFill>
          <a:schemeClr val="tx2"/>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chemeClr val="bg1"/>
                </a:solidFill>
              </a:defRPr>
            </a:lvl1pPr>
          </a:lstStyle>
          <a:p>
            <a:r>
              <a:rPr lang="en-US"/>
              <a:t>Click to edit Master title style</a:t>
            </a:r>
            <a:endParaRPr lang="en-GB" dirty="0"/>
          </a:p>
        </p:txBody>
      </p:sp>
      <p:sp>
        <p:nvSpPr>
          <p:cNvPr id="11" name="Text Placeholder 3">
            <a:extLst>
              <a:ext uri="{FF2B5EF4-FFF2-40B4-BE49-F238E27FC236}">
                <a16:creationId xmlns:a16="http://schemas.microsoft.com/office/drawing/2014/main" id="{93985E37-DC86-42D6-B6B3-6113EEEA4E5E}"/>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Shape&#10;&#10;Description automatically generated with medium confidence">
            <a:extLst>
              <a:ext uri="{FF2B5EF4-FFF2-40B4-BE49-F238E27FC236}">
                <a16:creationId xmlns:a16="http://schemas.microsoft.com/office/drawing/2014/main" id="{3406DBB4-F127-4BB7-8178-87D61A3F3B5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4" name="Rectangle 13">
            <a:extLst>
              <a:ext uri="{FF2B5EF4-FFF2-40B4-BE49-F238E27FC236}">
                <a16:creationId xmlns:a16="http://schemas.microsoft.com/office/drawing/2014/main" id="{FF7E8CA3-5F39-4C7A-B007-AA69E84713A3}"/>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2" name="Footer Placeholder 4">
            <a:extLst>
              <a:ext uri="{FF2B5EF4-FFF2-40B4-BE49-F238E27FC236}">
                <a16:creationId xmlns:a16="http://schemas.microsoft.com/office/drawing/2014/main" id="{21F7071C-0F3B-4596-814E-6A58A8DFE019}"/>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3" name="Footer Placeholder 4">
            <a:extLst>
              <a:ext uri="{FF2B5EF4-FFF2-40B4-BE49-F238E27FC236}">
                <a16:creationId xmlns:a16="http://schemas.microsoft.com/office/drawing/2014/main" id="{145EE310-A59B-4A06-B9B2-47126E091DBD}"/>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5" name="Text Placeholder 3">
            <a:extLst>
              <a:ext uri="{FF2B5EF4-FFF2-40B4-BE49-F238E27FC236}">
                <a16:creationId xmlns:a16="http://schemas.microsoft.com/office/drawing/2014/main" id="{3F379880-DA29-46F7-B65F-6AC28979BE05}"/>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9" name="Picture Placeholder 18">
            <a:extLst>
              <a:ext uri="{FF2B5EF4-FFF2-40B4-BE49-F238E27FC236}">
                <a16:creationId xmlns:a16="http://schemas.microsoft.com/office/drawing/2014/main" id="{2F6437BB-AE1A-40F5-A41F-7D7EE1DC469E}"/>
              </a:ext>
            </a:extLst>
          </p:cNvPr>
          <p:cNvSpPr>
            <a:spLocks noGrp="1"/>
          </p:cNvSpPr>
          <p:nvPr>
            <p:ph type="pic" sz="quarter" idx="32"/>
          </p:nvPr>
        </p:nvSpPr>
        <p:spPr>
          <a:xfrm>
            <a:off x="4523318" y="3589859"/>
            <a:ext cx="6832800" cy="2638425"/>
          </a:xfrm>
          <a:custGeom>
            <a:avLst/>
            <a:gdLst>
              <a:gd name="connsiteX0" fmla="*/ 0 w 6832800"/>
              <a:gd name="connsiteY0" fmla="*/ 0 h 2638425"/>
              <a:gd name="connsiteX1" fmla="*/ 6832800 w 6832800"/>
              <a:gd name="connsiteY1" fmla="*/ 0 h 2638425"/>
              <a:gd name="connsiteX2" fmla="*/ 6832800 w 6832800"/>
              <a:gd name="connsiteY2" fmla="*/ 1454562 h 2638425"/>
              <a:gd name="connsiteX3" fmla="*/ 4784400 w 6832800"/>
              <a:gd name="connsiteY3" fmla="*/ 2637206 h 2638425"/>
              <a:gd name="connsiteX4" fmla="*/ 4784400 w 6832800"/>
              <a:gd name="connsiteY4" fmla="*/ 2638425 h 2638425"/>
              <a:gd name="connsiteX5" fmla="*/ 0 w 6832800"/>
              <a:gd name="connsiteY5" fmla="*/ 26384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2800" h="2638425">
                <a:moveTo>
                  <a:pt x="0" y="0"/>
                </a:moveTo>
                <a:lnTo>
                  <a:pt x="6832800" y="0"/>
                </a:lnTo>
                <a:lnTo>
                  <a:pt x="6832800" y="1454562"/>
                </a:lnTo>
                <a:lnTo>
                  <a:pt x="4784400" y="2637206"/>
                </a:lnTo>
                <a:lnTo>
                  <a:pt x="4784400" y="2638425"/>
                </a:lnTo>
                <a:lnTo>
                  <a:pt x="0" y="2638425"/>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20" name="Picture Placeholder 19">
            <a:extLst>
              <a:ext uri="{FF2B5EF4-FFF2-40B4-BE49-F238E27FC236}">
                <a16:creationId xmlns:a16="http://schemas.microsoft.com/office/drawing/2014/main" id="{3B020201-D85B-4D8A-9CC3-3E60289D6338}"/>
              </a:ext>
            </a:extLst>
          </p:cNvPr>
          <p:cNvSpPr>
            <a:spLocks noGrp="1"/>
          </p:cNvSpPr>
          <p:nvPr>
            <p:ph type="pic" sz="quarter" idx="31"/>
          </p:nvPr>
        </p:nvSpPr>
        <p:spPr>
          <a:xfrm>
            <a:off x="4525200" y="609600"/>
            <a:ext cx="6832800" cy="2638425"/>
          </a:xfrm>
          <a:custGeom>
            <a:avLst/>
            <a:gdLst>
              <a:gd name="connsiteX0" fmla="*/ 0 w 6832800"/>
              <a:gd name="connsiteY0" fmla="*/ 0 h 2638425"/>
              <a:gd name="connsiteX1" fmla="*/ 6832800 w 6832800"/>
              <a:gd name="connsiteY1" fmla="*/ 0 h 2638425"/>
              <a:gd name="connsiteX2" fmla="*/ 6832800 w 6832800"/>
              <a:gd name="connsiteY2" fmla="*/ 1454562 h 2638425"/>
              <a:gd name="connsiteX3" fmla="*/ 4784400 w 6832800"/>
              <a:gd name="connsiteY3" fmla="*/ 2637206 h 2638425"/>
              <a:gd name="connsiteX4" fmla="*/ 4784400 w 6832800"/>
              <a:gd name="connsiteY4" fmla="*/ 2638425 h 2638425"/>
              <a:gd name="connsiteX5" fmla="*/ 0 w 6832800"/>
              <a:gd name="connsiteY5" fmla="*/ 26384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2800" h="2638425">
                <a:moveTo>
                  <a:pt x="0" y="0"/>
                </a:moveTo>
                <a:lnTo>
                  <a:pt x="6832800" y="0"/>
                </a:lnTo>
                <a:lnTo>
                  <a:pt x="6832800" y="1454562"/>
                </a:lnTo>
                <a:lnTo>
                  <a:pt x="4784400" y="2637206"/>
                </a:lnTo>
                <a:lnTo>
                  <a:pt x="4784400" y="2638425"/>
                </a:lnTo>
                <a:lnTo>
                  <a:pt x="0" y="2638425"/>
                </a:lnTo>
                <a:close/>
              </a:path>
            </a:pathLst>
          </a:custGeom>
        </p:spPr>
        <p:txBody>
          <a:bodyPr wrap="square">
            <a:noAutofit/>
          </a:bodyPr>
          <a:lstStyle>
            <a:lvl1pPr>
              <a:defRPr>
                <a:solidFill>
                  <a:schemeClr val="bg2"/>
                </a:solidFill>
              </a:defRPr>
            </a:lvl1pPr>
          </a:lstStyle>
          <a:p>
            <a:r>
              <a:rPr lang="en-US" dirty="0"/>
              <a:t>Click icon to add picture</a:t>
            </a:r>
            <a:endParaRPr lang="en-GB" dirty="0"/>
          </a:p>
        </p:txBody>
      </p:sp>
      <p:sp>
        <p:nvSpPr>
          <p:cNvPr id="17" name="Rectangle 16">
            <a:extLst>
              <a:ext uri="{FF2B5EF4-FFF2-40B4-BE49-F238E27FC236}">
                <a16:creationId xmlns:a16="http://schemas.microsoft.com/office/drawing/2014/main" id="{C07B5224-388F-40D0-8B7F-69F33244E916}"/>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P83</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999349041"/>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8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18000" y="608400"/>
            <a:ext cx="3190876" cy="5610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379215">
                <a:moveTo>
                  <a:pt x="0" y="0"/>
                </a:moveTo>
                <a:lnTo>
                  <a:pt x="2393157" y="0"/>
                </a:lnTo>
                <a:cubicBezTo>
                  <a:pt x="2392627" y="1350169"/>
                  <a:pt x="2392098" y="2700337"/>
                  <a:pt x="2391568" y="4050506"/>
                </a:cubicBezTo>
                <a:lnTo>
                  <a:pt x="1841500" y="4379215"/>
                </a:lnTo>
                <a:lnTo>
                  <a:pt x="0" y="4376737"/>
                </a:lnTo>
                <a:lnTo>
                  <a:pt x="0" y="0"/>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6" name="Picture Placeholder 3">
            <a:extLst>
              <a:ext uri="{FF2B5EF4-FFF2-40B4-BE49-F238E27FC236}">
                <a16:creationId xmlns:a16="http://schemas.microsoft.com/office/drawing/2014/main" id="{F4EC6AAB-D363-4585-97D7-B6134D170C2B}"/>
              </a:ext>
            </a:extLst>
          </p:cNvPr>
          <p:cNvSpPr>
            <a:spLocks noGrp="1"/>
          </p:cNvSpPr>
          <p:nvPr>
            <p:ph type="pic" sz="quarter" idx="21"/>
          </p:nvPr>
        </p:nvSpPr>
        <p:spPr>
          <a:xfrm>
            <a:off x="8190000" y="608400"/>
            <a:ext cx="3199841" cy="4471706"/>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9881"/>
              <a:gd name="connsiteY0" fmla="*/ 888702 h 4379215"/>
              <a:gd name="connsiteX1" fmla="*/ 2399881 w 2399881"/>
              <a:gd name="connsiteY1" fmla="*/ 0 h 4379215"/>
              <a:gd name="connsiteX2" fmla="*/ 2398292 w 2399881"/>
              <a:gd name="connsiteY2" fmla="*/ 4050506 h 4379215"/>
              <a:gd name="connsiteX3" fmla="*/ 1848224 w 2399881"/>
              <a:gd name="connsiteY3" fmla="*/ 4379215 h 4379215"/>
              <a:gd name="connsiteX4" fmla="*/ 6724 w 2399881"/>
              <a:gd name="connsiteY4" fmla="*/ 4376737 h 4379215"/>
              <a:gd name="connsiteX5" fmla="*/ 0 w 2399881"/>
              <a:gd name="connsiteY5" fmla="*/ 888702 h 4379215"/>
              <a:gd name="connsiteX0" fmla="*/ 0 w 2399881"/>
              <a:gd name="connsiteY0" fmla="*/ 888702 h 4379215"/>
              <a:gd name="connsiteX1" fmla="*/ 2399881 w 2399881"/>
              <a:gd name="connsiteY1" fmla="*/ 0 h 4379215"/>
              <a:gd name="connsiteX2" fmla="*/ 2398292 w 2399881"/>
              <a:gd name="connsiteY2" fmla="*/ 4050506 h 4379215"/>
              <a:gd name="connsiteX3" fmla="*/ 1848224 w 2399881"/>
              <a:gd name="connsiteY3" fmla="*/ 4379215 h 4379215"/>
              <a:gd name="connsiteX4" fmla="*/ 6724 w 2399881"/>
              <a:gd name="connsiteY4" fmla="*/ 4376737 h 4379215"/>
              <a:gd name="connsiteX5" fmla="*/ 0 w 2399881"/>
              <a:gd name="connsiteY5" fmla="*/ 888702 h 4379215"/>
              <a:gd name="connsiteX0" fmla="*/ 0 w 2399881"/>
              <a:gd name="connsiteY0" fmla="*/ 0 h 3490513"/>
              <a:gd name="connsiteX1" fmla="*/ 2399881 w 2399881"/>
              <a:gd name="connsiteY1" fmla="*/ 6997 h 3490513"/>
              <a:gd name="connsiteX2" fmla="*/ 2398292 w 2399881"/>
              <a:gd name="connsiteY2" fmla="*/ 3161804 h 3490513"/>
              <a:gd name="connsiteX3" fmla="*/ 1848224 w 2399881"/>
              <a:gd name="connsiteY3" fmla="*/ 3490513 h 3490513"/>
              <a:gd name="connsiteX4" fmla="*/ 6724 w 2399881"/>
              <a:gd name="connsiteY4" fmla="*/ 3488035 h 3490513"/>
              <a:gd name="connsiteX5" fmla="*/ 0 w 2399881"/>
              <a:gd name="connsiteY5" fmla="*/ 0 h 3490513"/>
              <a:gd name="connsiteX0" fmla="*/ 0 w 2399881"/>
              <a:gd name="connsiteY0" fmla="*/ 0 h 3490513"/>
              <a:gd name="connsiteX1" fmla="*/ 2399881 w 2399881"/>
              <a:gd name="connsiteY1" fmla="*/ 1421 h 3490513"/>
              <a:gd name="connsiteX2" fmla="*/ 2398292 w 2399881"/>
              <a:gd name="connsiteY2" fmla="*/ 3161804 h 3490513"/>
              <a:gd name="connsiteX3" fmla="*/ 1848224 w 2399881"/>
              <a:gd name="connsiteY3" fmla="*/ 3490513 h 3490513"/>
              <a:gd name="connsiteX4" fmla="*/ 6724 w 2399881"/>
              <a:gd name="connsiteY4" fmla="*/ 3488035 h 3490513"/>
              <a:gd name="connsiteX5" fmla="*/ 0 w 2399881"/>
              <a:gd name="connsiteY5" fmla="*/ 0 h 34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881" h="3490513">
                <a:moveTo>
                  <a:pt x="0" y="0"/>
                </a:moveTo>
                <a:lnTo>
                  <a:pt x="2399881" y="1421"/>
                </a:lnTo>
                <a:cubicBezTo>
                  <a:pt x="2399351" y="1351590"/>
                  <a:pt x="2398822" y="1811635"/>
                  <a:pt x="2398292" y="3161804"/>
                </a:cubicBezTo>
                <a:lnTo>
                  <a:pt x="1848224" y="3490513"/>
                </a:lnTo>
                <a:lnTo>
                  <a:pt x="6724" y="3488035"/>
                </a:lnTo>
                <a:cubicBezTo>
                  <a:pt x="4483" y="2325357"/>
                  <a:pt x="2241" y="1162678"/>
                  <a:pt x="0" y="0"/>
                </a:cubicBezTo>
                <a:close/>
              </a:path>
            </a:pathLst>
          </a:custGeom>
        </p:spPr>
        <p:txBody>
          <a:bodyPr/>
          <a:lstStyle>
            <a:lvl1pPr>
              <a:defRPr>
                <a:solidFill>
                  <a:srgbClr val="373A36"/>
                </a:solidFill>
              </a:defRPr>
            </a:lvl1pPr>
          </a:lstStyle>
          <a:p>
            <a:r>
              <a:rPr lang="en-US" dirty="0"/>
              <a:t>Click icon to add picture</a:t>
            </a:r>
            <a:endParaRPr lang="en-GB" dirty="0"/>
          </a:p>
        </p:txBody>
      </p:sp>
      <p:sp>
        <p:nvSpPr>
          <p:cNvPr id="7" name="Picture Placeholder 3">
            <a:extLst>
              <a:ext uri="{FF2B5EF4-FFF2-40B4-BE49-F238E27FC236}">
                <a16:creationId xmlns:a16="http://schemas.microsoft.com/office/drawing/2014/main" id="{A1F5B3AD-ED81-424B-A4A7-40C100033D1E}"/>
              </a:ext>
            </a:extLst>
          </p:cNvPr>
          <p:cNvSpPr>
            <a:spLocks noGrp="1"/>
          </p:cNvSpPr>
          <p:nvPr>
            <p:ph type="pic" sz="quarter" idx="22"/>
          </p:nvPr>
        </p:nvSpPr>
        <p:spPr>
          <a:xfrm>
            <a:off x="846000" y="608400"/>
            <a:ext cx="3190876" cy="5610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379215">
                <a:moveTo>
                  <a:pt x="0" y="0"/>
                </a:moveTo>
                <a:lnTo>
                  <a:pt x="2393157" y="0"/>
                </a:lnTo>
                <a:cubicBezTo>
                  <a:pt x="2392627" y="1350169"/>
                  <a:pt x="2392098" y="2700337"/>
                  <a:pt x="2391568" y="4050506"/>
                </a:cubicBezTo>
                <a:lnTo>
                  <a:pt x="1841500" y="4379215"/>
                </a:lnTo>
                <a:lnTo>
                  <a:pt x="0" y="4376737"/>
                </a:lnTo>
                <a:lnTo>
                  <a:pt x="0" y="0"/>
                </a:lnTo>
                <a:close/>
              </a:path>
            </a:pathLst>
          </a:custGeom>
        </p:spPr>
        <p:txBody>
          <a:bodyPr/>
          <a:lstStyle>
            <a:lvl1pPr>
              <a:defRPr>
                <a:solidFill>
                  <a:srgbClr val="373A36"/>
                </a:solidFill>
              </a:defRPr>
            </a:lvl1pPr>
          </a:lstStyle>
          <a:p>
            <a:r>
              <a:rPr lang="en-US" dirty="0"/>
              <a:t>Click icon to add picture</a:t>
            </a:r>
            <a:endParaRPr lang="en-GB" dirty="0"/>
          </a:p>
        </p:txBody>
      </p:sp>
      <p:pic>
        <p:nvPicPr>
          <p:cNvPr id="8" name="Picture 7" descr="Shape&#10;&#10;Description automatically generated with medium confidence">
            <a:extLst>
              <a:ext uri="{FF2B5EF4-FFF2-40B4-BE49-F238E27FC236}">
                <a16:creationId xmlns:a16="http://schemas.microsoft.com/office/drawing/2014/main" id="{A3B4B8E0-E89A-4E86-A64E-2DF02DA730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Text Placeholder 3">
            <a:extLst>
              <a:ext uri="{FF2B5EF4-FFF2-40B4-BE49-F238E27FC236}">
                <a16:creationId xmlns:a16="http://schemas.microsoft.com/office/drawing/2014/main" id="{1EADE39D-D397-499D-8160-6EB8DDA987D6}"/>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2" name="Rectangle 11">
            <a:extLst>
              <a:ext uri="{FF2B5EF4-FFF2-40B4-BE49-F238E27FC236}">
                <a16:creationId xmlns:a16="http://schemas.microsoft.com/office/drawing/2014/main" id="{5DD5CDC0-F95E-4F64-BA31-FBAEB81BB106}"/>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P84</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2602161286"/>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85">
    <p:bg>
      <p:bgPr>
        <a:solidFill>
          <a:schemeClr val="accent2"/>
        </a:solidFill>
        <a:effectLst/>
      </p:bgPr>
    </p:bg>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4D069ECB-EEA6-461B-8414-B6A44B35BBA1}"/>
              </a:ext>
            </a:extLst>
          </p:cNvPr>
          <p:cNvSpPr>
            <a:spLocks noGrp="1"/>
          </p:cNvSpPr>
          <p:nvPr>
            <p:ph type="pic" sz="quarter" idx="20"/>
          </p:nvPr>
        </p:nvSpPr>
        <p:spPr>
          <a:xfrm>
            <a:off x="4518000" y="608400"/>
            <a:ext cx="3190876" cy="5610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379215">
                <a:moveTo>
                  <a:pt x="0" y="0"/>
                </a:moveTo>
                <a:lnTo>
                  <a:pt x="2393157" y="0"/>
                </a:lnTo>
                <a:cubicBezTo>
                  <a:pt x="2392627" y="1350169"/>
                  <a:pt x="2392098" y="2700337"/>
                  <a:pt x="2391568" y="4050506"/>
                </a:cubicBezTo>
                <a:lnTo>
                  <a:pt x="1841500" y="4379215"/>
                </a:lnTo>
                <a:lnTo>
                  <a:pt x="0" y="4376737"/>
                </a:lnTo>
                <a:lnTo>
                  <a:pt x="0" y="0"/>
                </a:lnTo>
                <a:close/>
              </a:path>
            </a:pathLst>
          </a:custGeom>
        </p:spPr>
        <p:txBody>
          <a:bodyPr/>
          <a:lstStyle>
            <a:lvl1pPr>
              <a:defRPr>
                <a:solidFill>
                  <a:schemeClr val="bg2"/>
                </a:solidFill>
              </a:defRPr>
            </a:lvl1pPr>
          </a:lstStyle>
          <a:p>
            <a:r>
              <a:rPr lang="en-US" dirty="0"/>
              <a:t>Click icon to add picture</a:t>
            </a:r>
            <a:endParaRPr lang="en-GB" dirty="0"/>
          </a:p>
        </p:txBody>
      </p:sp>
      <p:sp>
        <p:nvSpPr>
          <p:cNvPr id="13" name="Picture Placeholder 3">
            <a:extLst>
              <a:ext uri="{FF2B5EF4-FFF2-40B4-BE49-F238E27FC236}">
                <a16:creationId xmlns:a16="http://schemas.microsoft.com/office/drawing/2014/main" id="{F7E9A492-C89A-4407-BAA7-5AA38C4AA4E6}"/>
              </a:ext>
            </a:extLst>
          </p:cNvPr>
          <p:cNvSpPr>
            <a:spLocks noGrp="1"/>
          </p:cNvSpPr>
          <p:nvPr>
            <p:ph type="pic" sz="quarter" idx="21"/>
          </p:nvPr>
        </p:nvSpPr>
        <p:spPr>
          <a:xfrm>
            <a:off x="8190000" y="608400"/>
            <a:ext cx="3199841" cy="4471706"/>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9881"/>
              <a:gd name="connsiteY0" fmla="*/ 888702 h 4379215"/>
              <a:gd name="connsiteX1" fmla="*/ 2399881 w 2399881"/>
              <a:gd name="connsiteY1" fmla="*/ 0 h 4379215"/>
              <a:gd name="connsiteX2" fmla="*/ 2398292 w 2399881"/>
              <a:gd name="connsiteY2" fmla="*/ 4050506 h 4379215"/>
              <a:gd name="connsiteX3" fmla="*/ 1848224 w 2399881"/>
              <a:gd name="connsiteY3" fmla="*/ 4379215 h 4379215"/>
              <a:gd name="connsiteX4" fmla="*/ 6724 w 2399881"/>
              <a:gd name="connsiteY4" fmla="*/ 4376737 h 4379215"/>
              <a:gd name="connsiteX5" fmla="*/ 0 w 2399881"/>
              <a:gd name="connsiteY5" fmla="*/ 888702 h 4379215"/>
              <a:gd name="connsiteX0" fmla="*/ 0 w 2399881"/>
              <a:gd name="connsiteY0" fmla="*/ 888702 h 4379215"/>
              <a:gd name="connsiteX1" fmla="*/ 2399881 w 2399881"/>
              <a:gd name="connsiteY1" fmla="*/ 0 h 4379215"/>
              <a:gd name="connsiteX2" fmla="*/ 2398292 w 2399881"/>
              <a:gd name="connsiteY2" fmla="*/ 4050506 h 4379215"/>
              <a:gd name="connsiteX3" fmla="*/ 1848224 w 2399881"/>
              <a:gd name="connsiteY3" fmla="*/ 4379215 h 4379215"/>
              <a:gd name="connsiteX4" fmla="*/ 6724 w 2399881"/>
              <a:gd name="connsiteY4" fmla="*/ 4376737 h 4379215"/>
              <a:gd name="connsiteX5" fmla="*/ 0 w 2399881"/>
              <a:gd name="connsiteY5" fmla="*/ 888702 h 4379215"/>
              <a:gd name="connsiteX0" fmla="*/ 0 w 2399881"/>
              <a:gd name="connsiteY0" fmla="*/ 0 h 3490513"/>
              <a:gd name="connsiteX1" fmla="*/ 2399881 w 2399881"/>
              <a:gd name="connsiteY1" fmla="*/ 6997 h 3490513"/>
              <a:gd name="connsiteX2" fmla="*/ 2398292 w 2399881"/>
              <a:gd name="connsiteY2" fmla="*/ 3161804 h 3490513"/>
              <a:gd name="connsiteX3" fmla="*/ 1848224 w 2399881"/>
              <a:gd name="connsiteY3" fmla="*/ 3490513 h 3490513"/>
              <a:gd name="connsiteX4" fmla="*/ 6724 w 2399881"/>
              <a:gd name="connsiteY4" fmla="*/ 3488035 h 3490513"/>
              <a:gd name="connsiteX5" fmla="*/ 0 w 2399881"/>
              <a:gd name="connsiteY5" fmla="*/ 0 h 3490513"/>
              <a:gd name="connsiteX0" fmla="*/ 0 w 2399881"/>
              <a:gd name="connsiteY0" fmla="*/ 0 h 3490513"/>
              <a:gd name="connsiteX1" fmla="*/ 2399881 w 2399881"/>
              <a:gd name="connsiteY1" fmla="*/ 1421 h 3490513"/>
              <a:gd name="connsiteX2" fmla="*/ 2398292 w 2399881"/>
              <a:gd name="connsiteY2" fmla="*/ 3161804 h 3490513"/>
              <a:gd name="connsiteX3" fmla="*/ 1848224 w 2399881"/>
              <a:gd name="connsiteY3" fmla="*/ 3490513 h 3490513"/>
              <a:gd name="connsiteX4" fmla="*/ 6724 w 2399881"/>
              <a:gd name="connsiteY4" fmla="*/ 3488035 h 3490513"/>
              <a:gd name="connsiteX5" fmla="*/ 0 w 2399881"/>
              <a:gd name="connsiteY5" fmla="*/ 0 h 34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881" h="3490513">
                <a:moveTo>
                  <a:pt x="0" y="0"/>
                </a:moveTo>
                <a:lnTo>
                  <a:pt x="2399881" y="1421"/>
                </a:lnTo>
                <a:cubicBezTo>
                  <a:pt x="2399351" y="1351590"/>
                  <a:pt x="2398822" y="1811635"/>
                  <a:pt x="2398292" y="3161804"/>
                </a:cubicBezTo>
                <a:lnTo>
                  <a:pt x="1848224" y="3490513"/>
                </a:lnTo>
                <a:lnTo>
                  <a:pt x="6724" y="3488035"/>
                </a:lnTo>
                <a:cubicBezTo>
                  <a:pt x="4483" y="2325357"/>
                  <a:pt x="2241" y="1162678"/>
                  <a:pt x="0" y="0"/>
                </a:cubicBezTo>
                <a:close/>
              </a:path>
            </a:pathLst>
          </a:custGeom>
        </p:spPr>
        <p:txBody>
          <a:bodyPr/>
          <a:lstStyle>
            <a:lvl1pPr>
              <a:defRPr>
                <a:solidFill>
                  <a:schemeClr val="bg2"/>
                </a:solidFill>
              </a:defRPr>
            </a:lvl1pPr>
          </a:lstStyle>
          <a:p>
            <a:r>
              <a:rPr lang="en-US" dirty="0"/>
              <a:t>Click icon to add picture</a:t>
            </a:r>
            <a:endParaRPr lang="en-GB" dirty="0"/>
          </a:p>
        </p:txBody>
      </p:sp>
      <p:sp>
        <p:nvSpPr>
          <p:cNvPr id="14" name="Picture Placeholder 3">
            <a:extLst>
              <a:ext uri="{FF2B5EF4-FFF2-40B4-BE49-F238E27FC236}">
                <a16:creationId xmlns:a16="http://schemas.microsoft.com/office/drawing/2014/main" id="{BC519E0E-ABAE-4BD9-BC34-A3BF83470B2D}"/>
              </a:ext>
            </a:extLst>
          </p:cNvPr>
          <p:cNvSpPr>
            <a:spLocks noGrp="1"/>
          </p:cNvSpPr>
          <p:nvPr>
            <p:ph type="pic" sz="quarter" idx="22"/>
          </p:nvPr>
        </p:nvSpPr>
        <p:spPr>
          <a:xfrm>
            <a:off x="846000" y="608400"/>
            <a:ext cx="3190876" cy="5610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379215">
                <a:moveTo>
                  <a:pt x="0" y="0"/>
                </a:moveTo>
                <a:lnTo>
                  <a:pt x="2393157" y="0"/>
                </a:lnTo>
                <a:cubicBezTo>
                  <a:pt x="2392627" y="1350169"/>
                  <a:pt x="2392098" y="2700337"/>
                  <a:pt x="2391568" y="4050506"/>
                </a:cubicBezTo>
                <a:lnTo>
                  <a:pt x="1841500" y="4379215"/>
                </a:lnTo>
                <a:lnTo>
                  <a:pt x="0" y="4376737"/>
                </a:lnTo>
                <a:lnTo>
                  <a:pt x="0" y="0"/>
                </a:lnTo>
                <a:close/>
              </a:path>
            </a:pathLst>
          </a:custGeom>
        </p:spPr>
        <p:txBody>
          <a:bodyPr/>
          <a:lstStyle>
            <a:lvl1pPr>
              <a:defRPr>
                <a:solidFill>
                  <a:schemeClr val="bg2"/>
                </a:solidFill>
              </a:defRPr>
            </a:lvl1pPr>
          </a:lstStyle>
          <a:p>
            <a:r>
              <a:rPr lang="en-US" dirty="0"/>
              <a:t>Click icon to add picture</a:t>
            </a:r>
            <a:endParaRPr lang="en-GB" dirty="0"/>
          </a:p>
        </p:txBody>
      </p:sp>
      <p:pic>
        <p:nvPicPr>
          <p:cNvPr id="6" name="Picture 5" descr="A picture containing graphical user interface&#10;&#10;Description automatically generated">
            <a:extLst>
              <a:ext uri="{FF2B5EF4-FFF2-40B4-BE49-F238E27FC236}">
                <a16:creationId xmlns:a16="http://schemas.microsoft.com/office/drawing/2014/main" id="{7AE1C1B9-C797-4EFC-8D45-0C767CB1223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0" name="Rectangle 9">
            <a:extLst>
              <a:ext uri="{FF2B5EF4-FFF2-40B4-BE49-F238E27FC236}">
                <a16:creationId xmlns:a16="http://schemas.microsoft.com/office/drawing/2014/main" id="{FFC9A138-05F5-4875-B6BA-D8707682CF03}"/>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7" name="Footer Placeholder 4">
            <a:extLst>
              <a:ext uri="{FF2B5EF4-FFF2-40B4-BE49-F238E27FC236}">
                <a16:creationId xmlns:a16="http://schemas.microsoft.com/office/drawing/2014/main" id="{4FCC260C-16FC-429D-A5D7-79ADDE10864D}"/>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9" name="Footer Placeholder 4">
            <a:extLst>
              <a:ext uri="{FF2B5EF4-FFF2-40B4-BE49-F238E27FC236}">
                <a16:creationId xmlns:a16="http://schemas.microsoft.com/office/drawing/2014/main" id="{90390AFC-08EB-496B-9F98-C7F786E61BB1}"/>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1" name="Text Placeholder 3">
            <a:extLst>
              <a:ext uri="{FF2B5EF4-FFF2-40B4-BE49-F238E27FC236}">
                <a16:creationId xmlns:a16="http://schemas.microsoft.com/office/drawing/2014/main" id="{9807C8E8-C210-4628-A180-EB10E35DCE49}"/>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5" name="Rectangle 14">
            <a:extLst>
              <a:ext uri="{FF2B5EF4-FFF2-40B4-BE49-F238E27FC236}">
                <a16:creationId xmlns:a16="http://schemas.microsoft.com/office/drawing/2014/main" id="{0069CEE3-F6CB-4C10-8B46-F8C3F39EAD53}"/>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P85</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245570626"/>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86">
    <p:bg>
      <p:bgPr>
        <a:solidFill>
          <a:schemeClr val="accent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C279A92-9B5E-445A-A1F1-A4DAABEB229F}"/>
              </a:ext>
            </a:extLst>
          </p:cNvPr>
          <p:cNvSpPr>
            <a:spLocks noGrp="1"/>
          </p:cNvSpPr>
          <p:nvPr>
            <p:ph type="pic" sz="quarter" idx="20"/>
          </p:nvPr>
        </p:nvSpPr>
        <p:spPr>
          <a:xfrm>
            <a:off x="4518000" y="608400"/>
            <a:ext cx="3190876" cy="5610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379215">
                <a:moveTo>
                  <a:pt x="0" y="0"/>
                </a:moveTo>
                <a:lnTo>
                  <a:pt x="2393157" y="0"/>
                </a:lnTo>
                <a:cubicBezTo>
                  <a:pt x="2392627" y="1350169"/>
                  <a:pt x="2392098" y="2700337"/>
                  <a:pt x="2391568" y="4050506"/>
                </a:cubicBezTo>
                <a:lnTo>
                  <a:pt x="1841500" y="4379215"/>
                </a:lnTo>
                <a:lnTo>
                  <a:pt x="0" y="4376737"/>
                </a:lnTo>
                <a:lnTo>
                  <a:pt x="0" y="0"/>
                </a:lnTo>
                <a:close/>
              </a:path>
            </a:pathLst>
          </a:custGeom>
        </p:spPr>
        <p:txBody>
          <a:bodyPr/>
          <a:lstStyle>
            <a:lvl1pPr>
              <a:defRPr>
                <a:solidFill>
                  <a:schemeClr val="bg2"/>
                </a:solidFill>
              </a:defRPr>
            </a:lvl1pPr>
          </a:lstStyle>
          <a:p>
            <a:r>
              <a:rPr lang="en-US" dirty="0"/>
              <a:t>Click icon to add picture</a:t>
            </a:r>
            <a:endParaRPr lang="en-GB" dirty="0"/>
          </a:p>
        </p:txBody>
      </p:sp>
      <p:sp>
        <p:nvSpPr>
          <p:cNvPr id="10" name="Picture Placeholder 3">
            <a:extLst>
              <a:ext uri="{FF2B5EF4-FFF2-40B4-BE49-F238E27FC236}">
                <a16:creationId xmlns:a16="http://schemas.microsoft.com/office/drawing/2014/main" id="{C8BF29A0-E0DD-44EA-8497-6448B2A415E4}"/>
              </a:ext>
            </a:extLst>
          </p:cNvPr>
          <p:cNvSpPr>
            <a:spLocks noGrp="1"/>
          </p:cNvSpPr>
          <p:nvPr>
            <p:ph type="pic" sz="quarter" idx="21"/>
          </p:nvPr>
        </p:nvSpPr>
        <p:spPr>
          <a:xfrm>
            <a:off x="8190000" y="608400"/>
            <a:ext cx="3199841" cy="4471706"/>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9881"/>
              <a:gd name="connsiteY0" fmla="*/ 888702 h 4379215"/>
              <a:gd name="connsiteX1" fmla="*/ 2399881 w 2399881"/>
              <a:gd name="connsiteY1" fmla="*/ 0 h 4379215"/>
              <a:gd name="connsiteX2" fmla="*/ 2398292 w 2399881"/>
              <a:gd name="connsiteY2" fmla="*/ 4050506 h 4379215"/>
              <a:gd name="connsiteX3" fmla="*/ 1848224 w 2399881"/>
              <a:gd name="connsiteY3" fmla="*/ 4379215 h 4379215"/>
              <a:gd name="connsiteX4" fmla="*/ 6724 w 2399881"/>
              <a:gd name="connsiteY4" fmla="*/ 4376737 h 4379215"/>
              <a:gd name="connsiteX5" fmla="*/ 0 w 2399881"/>
              <a:gd name="connsiteY5" fmla="*/ 888702 h 4379215"/>
              <a:gd name="connsiteX0" fmla="*/ 0 w 2399881"/>
              <a:gd name="connsiteY0" fmla="*/ 888702 h 4379215"/>
              <a:gd name="connsiteX1" fmla="*/ 2399881 w 2399881"/>
              <a:gd name="connsiteY1" fmla="*/ 0 h 4379215"/>
              <a:gd name="connsiteX2" fmla="*/ 2398292 w 2399881"/>
              <a:gd name="connsiteY2" fmla="*/ 4050506 h 4379215"/>
              <a:gd name="connsiteX3" fmla="*/ 1848224 w 2399881"/>
              <a:gd name="connsiteY3" fmla="*/ 4379215 h 4379215"/>
              <a:gd name="connsiteX4" fmla="*/ 6724 w 2399881"/>
              <a:gd name="connsiteY4" fmla="*/ 4376737 h 4379215"/>
              <a:gd name="connsiteX5" fmla="*/ 0 w 2399881"/>
              <a:gd name="connsiteY5" fmla="*/ 888702 h 4379215"/>
              <a:gd name="connsiteX0" fmla="*/ 0 w 2399881"/>
              <a:gd name="connsiteY0" fmla="*/ 0 h 3490513"/>
              <a:gd name="connsiteX1" fmla="*/ 2399881 w 2399881"/>
              <a:gd name="connsiteY1" fmla="*/ 6997 h 3490513"/>
              <a:gd name="connsiteX2" fmla="*/ 2398292 w 2399881"/>
              <a:gd name="connsiteY2" fmla="*/ 3161804 h 3490513"/>
              <a:gd name="connsiteX3" fmla="*/ 1848224 w 2399881"/>
              <a:gd name="connsiteY3" fmla="*/ 3490513 h 3490513"/>
              <a:gd name="connsiteX4" fmla="*/ 6724 w 2399881"/>
              <a:gd name="connsiteY4" fmla="*/ 3488035 h 3490513"/>
              <a:gd name="connsiteX5" fmla="*/ 0 w 2399881"/>
              <a:gd name="connsiteY5" fmla="*/ 0 h 3490513"/>
              <a:gd name="connsiteX0" fmla="*/ 0 w 2399881"/>
              <a:gd name="connsiteY0" fmla="*/ 0 h 3490513"/>
              <a:gd name="connsiteX1" fmla="*/ 2399881 w 2399881"/>
              <a:gd name="connsiteY1" fmla="*/ 1421 h 3490513"/>
              <a:gd name="connsiteX2" fmla="*/ 2398292 w 2399881"/>
              <a:gd name="connsiteY2" fmla="*/ 3161804 h 3490513"/>
              <a:gd name="connsiteX3" fmla="*/ 1848224 w 2399881"/>
              <a:gd name="connsiteY3" fmla="*/ 3490513 h 3490513"/>
              <a:gd name="connsiteX4" fmla="*/ 6724 w 2399881"/>
              <a:gd name="connsiteY4" fmla="*/ 3488035 h 3490513"/>
              <a:gd name="connsiteX5" fmla="*/ 0 w 2399881"/>
              <a:gd name="connsiteY5" fmla="*/ 0 h 34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881" h="3490513">
                <a:moveTo>
                  <a:pt x="0" y="0"/>
                </a:moveTo>
                <a:lnTo>
                  <a:pt x="2399881" y="1421"/>
                </a:lnTo>
                <a:cubicBezTo>
                  <a:pt x="2399351" y="1351590"/>
                  <a:pt x="2398822" y="1811635"/>
                  <a:pt x="2398292" y="3161804"/>
                </a:cubicBezTo>
                <a:lnTo>
                  <a:pt x="1848224" y="3490513"/>
                </a:lnTo>
                <a:lnTo>
                  <a:pt x="6724" y="3488035"/>
                </a:lnTo>
                <a:cubicBezTo>
                  <a:pt x="4483" y="2325357"/>
                  <a:pt x="2241" y="1162678"/>
                  <a:pt x="0" y="0"/>
                </a:cubicBezTo>
                <a:close/>
              </a:path>
            </a:pathLst>
          </a:custGeom>
        </p:spPr>
        <p:txBody>
          <a:bodyPr/>
          <a:lstStyle>
            <a:lvl1pPr>
              <a:defRPr>
                <a:solidFill>
                  <a:schemeClr val="bg2"/>
                </a:solidFill>
              </a:defRPr>
            </a:lvl1pPr>
          </a:lstStyle>
          <a:p>
            <a:r>
              <a:rPr lang="en-US" dirty="0"/>
              <a:t>Click icon to add picture</a:t>
            </a:r>
            <a:endParaRPr lang="en-GB" dirty="0"/>
          </a:p>
        </p:txBody>
      </p:sp>
      <p:sp>
        <p:nvSpPr>
          <p:cNvPr id="11" name="Picture Placeholder 3">
            <a:extLst>
              <a:ext uri="{FF2B5EF4-FFF2-40B4-BE49-F238E27FC236}">
                <a16:creationId xmlns:a16="http://schemas.microsoft.com/office/drawing/2014/main" id="{23F36D32-D670-4894-B0EC-EA5D52161E93}"/>
              </a:ext>
            </a:extLst>
          </p:cNvPr>
          <p:cNvSpPr>
            <a:spLocks noGrp="1"/>
          </p:cNvSpPr>
          <p:nvPr>
            <p:ph type="pic" sz="quarter" idx="22"/>
          </p:nvPr>
        </p:nvSpPr>
        <p:spPr>
          <a:xfrm>
            <a:off x="846000" y="608400"/>
            <a:ext cx="3190876" cy="5610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379215">
                <a:moveTo>
                  <a:pt x="0" y="0"/>
                </a:moveTo>
                <a:lnTo>
                  <a:pt x="2393157" y="0"/>
                </a:lnTo>
                <a:cubicBezTo>
                  <a:pt x="2392627" y="1350169"/>
                  <a:pt x="2392098" y="2700337"/>
                  <a:pt x="2391568" y="4050506"/>
                </a:cubicBezTo>
                <a:lnTo>
                  <a:pt x="1841500" y="4379215"/>
                </a:lnTo>
                <a:lnTo>
                  <a:pt x="0" y="4376737"/>
                </a:lnTo>
                <a:lnTo>
                  <a:pt x="0" y="0"/>
                </a:lnTo>
                <a:close/>
              </a:path>
            </a:pathLst>
          </a:custGeom>
        </p:spPr>
        <p:txBody>
          <a:bodyPr/>
          <a:lstStyle>
            <a:lvl1pPr>
              <a:defRPr>
                <a:solidFill>
                  <a:schemeClr val="bg2"/>
                </a:solidFill>
              </a:defRPr>
            </a:lvl1pPr>
          </a:lstStyle>
          <a:p>
            <a:r>
              <a:rPr lang="en-US" dirty="0"/>
              <a:t>Click icon to add picture</a:t>
            </a:r>
            <a:endParaRPr lang="en-GB" dirty="0"/>
          </a:p>
        </p:txBody>
      </p:sp>
      <p:pic>
        <p:nvPicPr>
          <p:cNvPr id="6" name="Picture 5" descr="Shape&#10;&#10;Description automatically generated with medium confidence">
            <a:extLst>
              <a:ext uri="{FF2B5EF4-FFF2-40B4-BE49-F238E27FC236}">
                <a16:creationId xmlns:a16="http://schemas.microsoft.com/office/drawing/2014/main" id="{99805F80-5F0A-443C-BBD8-1ECFB21A765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5" name="Rectangle 14">
            <a:extLst>
              <a:ext uri="{FF2B5EF4-FFF2-40B4-BE49-F238E27FC236}">
                <a16:creationId xmlns:a16="http://schemas.microsoft.com/office/drawing/2014/main" id="{764BA99D-9801-4985-8992-E6F28312D804}"/>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7" name="Footer Placeholder 4">
            <a:extLst>
              <a:ext uri="{FF2B5EF4-FFF2-40B4-BE49-F238E27FC236}">
                <a16:creationId xmlns:a16="http://schemas.microsoft.com/office/drawing/2014/main" id="{58667BC9-B9D9-4839-B0E4-6876E8259B96}"/>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76F0B512-14C8-4036-BBE8-C1D8B25C5836}"/>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4" name="Text Placeholder 3">
            <a:extLst>
              <a:ext uri="{FF2B5EF4-FFF2-40B4-BE49-F238E27FC236}">
                <a16:creationId xmlns:a16="http://schemas.microsoft.com/office/drawing/2014/main" id="{63E5A93D-78C3-4949-BB8B-9C7A48169552}"/>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3" name="Rectangle 12">
            <a:extLst>
              <a:ext uri="{FF2B5EF4-FFF2-40B4-BE49-F238E27FC236}">
                <a16:creationId xmlns:a16="http://schemas.microsoft.com/office/drawing/2014/main" id="{B15A0C7E-C258-4727-86DB-961F057CF04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P86</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753962627"/>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87">
    <p:bg>
      <p:bgPr>
        <a:solidFill>
          <a:schemeClr val="tx2"/>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39BF9F7-C727-4DB1-AE16-327BEE270664}"/>
              </a:ext>
            </a:extLst>
          </p:cNvPr>
          <p:cNvSpPr>
            <a:spLocks noGrp="1"/>
          </p:cNvSpPr>
          <p:nvPr>
            <p:ph type="pic" sz="quarter" idx="20"/>
          </p:nvPr>
        </p:nvSpPr>
        <p:spPr>
          <a:xfrm>
            <a:off x="4518000" y="608400"/>
            <a:ext cx="3190876" cy="5610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379215">
                <a:moveTo>
                  <a:pt x="0" y="0"/>
                </a:moveTo>
                <a:lnTo>
                  <a:pt x="2393157" y="0"/>
                </a:lnTo>
                <a:cubicBezTo>
                  <a:pt x="2392627" y="1350169"/>
                  <a:pt x="2392098" y="2700337"/>
                  <a:pt x="2391568" y="4050506"/>
                </a:cubicBezTo>
                <a:lnTo>
                  <a:pt x="1841500" y="4379215"/>
                </a:lnTo>
                <a:lnTo>
                  <a:pt x="0" y="4376737"/>
                </a:lnTo>
                <a:lnTo>
                  <a:pt x="0" y="0"/>
                </a:lnTo>
                <a:close/>
              </a:path>
            </a:pathLst>
          </a:custGeom>
        </p:spPr>
        <p:txBody>
          <a:bodyPr/>
          <a:lstStyle>
            <a:lvl1pPr>
              <a:defRPr>
                <a:solidFill>
                  <a:schemeClr val="bg2"/>
                </a:solidFill>
              </a:defRPr>
            </a:lvl1pPr>
          </a:lstStyle>
          <a:p>
            <a:r>
              <a:rPr lang="en-US" dirty="0"/>
              <a:t>Click icon to add picture</a:t>
            </a:r>
            <a:endParaRPr lang="en-GB" dirty="0"/>
          </a:p>
        </p:txBody>
      </p:sp>
      <p:sp>
        <p:nvSpPr>
          <p:cNvPr id="10" name="Picture Placeholder 3">
            <a:extLst>
              <a:ext uri="{FF2B5EF4-FFF2-40B4-BE49-F238E27FC236}">
                <a16:creationId xmlns:a16="http://schemas.microsoft.com/office/drawing/2014/main" id="{851D0D53-E1F5-4B45-9788-6FD4B30181A6}"/>
              </a:ext>
            </a:extLst>
          </p:cNvPr>
          <p:cNvSpPr>
            <a:spLocks noGrp="1"/>
          </p:cNvSpPr>
          <p:nvPr>
            <p:ph type="pic" sz="quarter" idx="21"/>
          </p:nvPr>
        </p:nvSpPr>
        <p:spPr>
          <a:xfrm>
            <a:off x="8190000" y="608400"/>
            <a:ext cx="3199841" cy="4471706"/>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9881"/>
              <a:gd name="connsiteY0" fmla="*/ 888702 h 4379215"/>
              <a:gd name="connsiteX1" fmla="*/ 2399881 w 2399881"/>
              <a:gd name="connsiteY1" fmla="*/ 0 h 4379215"/>
              <a:gd name="connsiteX2" fmla="*/ 2398292 w 2399881"/>
              <a:gd name="connsiteY2" fmla="*/ 4050506 h 4379215"/>
              <a:gd name="connsiteX3" fmla="*/ 1848224 w 2399881"/>
              <a:gd name="connsiteY3" fmla="*/ 4379215 h 4379215"/>
              <a:gd name="connsiteX4" fmla="*/ 6724 w 2399881"/>
              <a:gd name="connsiteY4" fmla="*/ 4376737 h 4379215"/>
              <a:gd name="connsiteX5" fmla="*/ 0 w 2399881"/>
              <a:gd name="connsiteY5" fmla="*/ 888702 h 4379215"/>
              <a:gd name="connsiteX0" fmla="*/ 0 w 2399881"/>
              <a:gd name="connsiteY0" fmla="*/ 888702 h 4379215"/>
              <a:gd name="connsiteX1" fmla="*/ 2399881 w 2399881"/>
              <a:gd name="connsiteY1" fmla="*/ 0 h 4379215"/>
              <a:gd name="connsiteX2" fmla="*/ 2398292 w 2399881"/>
              <a:gd name="connsiteY2" fmla="*/ 4050506 h 4379215"/>
              <a:gd name="connsiteX3" fmla="*/ 1848224 w 2399881"/>
              <a:gd name="connsiteY3" fmla="*/ 4379215 h 4379215"/>
              <a:gd name="connsiteX4" fmla="*/ 6724 w 2399881"/>
              <a:gd name="connsiteY4" fmla="*/ 4376737 h 4379215"/>
              <a:gd name="connsiteX5" fmla="*/ 0 w 2399881"/>
              <a:gd name="connsiteY5" fmla="*/ 888702 h 4379215"/>
              <a:gd name="connsiteX0" fmla="*/ 0 w 2399881"/>
              <a:gd name="connsiteY0" fmla="*/ 0 h 3490513"/>
              <a:gd name="connsiteX1" fmla="*/ 2399881 w 2399881"/>
              <a:gd name="connsiteY1" fmla="*/ 6997 h 3490513"/>
              <a:gd name="connsiteX2" fmla="*/ 2398292 w 2399881"/>
              <a:gd name="connsiteY2" fmla="*/ 3161804 h 3490513"/>
              <a:gd name="connsiteX3" fmla="*/ 1848224 w 2399881"/>
              <a:gd name="connsiteY3" fmla="*/ 3490513 h 3490513"/>
              <a:gd name="connsiteX4" fmla="*/ 6724 w 2399881"/>
              <a:gd name="connsiteY4" fmla="*/ 3488035 h 3490513"/>
              <a:gd name="connsiteX5" fmla="*/ 0 w 2399881"/>
              <a:gd name="connsiteY5" fmla="*/ 0 h 3490513"/>
              <a:gd name="connsiteX0" fmla="*/ 0 w 2399881"/>
              <a:gd name="connsiteY0" fmla="*/ 0 h 3490513"/>
              <a:gd name="connsiteX1" fmla="*/ 2399881 w 2399881"/>
              <a:gd name="connsiteY1" fmla="*/ 1421 h 3490513"/>
              <a:gd name="connsiteX2" fmla="*/ 2398292 w 2399881"/>
              <a:gd name="connsiteY2" fmla="*/ 3161804 h 3490513"/>
              <a:gd name="connsiteX3" fmla="*/ 1848224 w 2399881"/>
              <a:gd name="connsiteY3" fmla="*/ 3490513 h 3490513"/>
              <a:gd name="connsiteX4" fmla="*/ 6724 w 2399881"/>
              <a:gd name="connsiteY4" fmla="*/ 3488035 h 3490513"/>
              <a:gd name="connsiteX5" fmla="*/ 0 w 2399881"/>
              <a:gd name="connsiteY5" fmla="*/ 0 h 34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881" h="3490513">
                <a:moveTo>
                  <a:pt x="0" y="0"/>
                </a:moveTo>
                <a:lnTo>
                  <a:pt x="2399881" y="1421"/>
                </a:lnTo>
                <a:cubicBezTo>
                  <a:pt x="2399351" y="1351590"/>
                  <a:pt x="2398822" y="1811635"/>
                  <a:pt x="2398292" y="3161804"/>
                </a:cubicBezTo>
                <a:lnTo>
                  <a:pt x="1848224" y="3490513"/>
                </a:lnTo>
                <a:lnTo>
                  <a:pt x="6724" y="3488035"/>
                </a:lnTo>
                <a:cubicBezTo>
                  <a:pt x="4483" y="2325357"/>
                  <a:pt x="2241" y="1162678"/>
                  <a:pt x="0" y="0"/>
                </a:cubicBezTo>
                <a:close/>
              </a:path>
            </a:pathLst>
          </a:custGeom>
        </p:spPr>
        <p:txBody>
          <a:bodyPr/>
          <a:lstStyle>
            <a:lvl1pPr>
              <a:defRPr>
                <a:solidFill>
                  <a:schemeClr val="bg2"/>
                </a:solidFill>
              </a:defRPr>
            </a:lvl1pPr>
          </a:lstStyle>
          <a:p>
            <a:r>
              <a:rPr lang="en-US" dirty="0"/>
              <a:t>Click icon to add picture</a:t>
            </a:r>
            <a:endParaRPr lang="en-GB" dirty="0"/>
          </a:p>
        </p:txBody>
      </p:sp>
      <p:sp>
        <p:nvSpPr>
          <p:cNvPr id="11" name="Picture Placeholder 3">
            <a:extLst>
              <a:ext uri="{FF2B5EF4-FFF2-40B4-BE49-F238E27FC236}">
                <a16:creationId xmlns:a16="http://schemas.microsoft.com/office/drawing/2014/main" id="{3DE64C97-308E-492C-BBB0-600B4AC0E8B1}"/>
              </a:ext>
            </a:extLst>
          </p:cNvPr>
          <p:cNvSpPr>
            <a:spLocks noGrp="1"/>
          </p:cNvSpPr>
          <p:nvPr>
            <p:ph type="pic" sz="quarter" idx="22"/>
          </p:nvPr>
        </p:nvSpPr>
        <p:spPr>
          <a:xfrm>
            <a:off x="846000" y="608400"/>
            <a:ext cx="3190876" cy="5610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379215">
                <a:moveTo>
                  <a:pt x="0" y="0"/>
                </a:moveTo>
                <a:lnTo>
                  <a:pt x="2393157" y="0"/>
                </a:lnTo>
                <a:cubicBezTo>
                  <a:pt x="2392627" y="1350169"/>
                  <a:pt x="2392098" y="2700337"/>
                  <a:pt x="2391568" y="4050506"/>
                </a:cubicBezTo>
                <a:lnTo>
                  <a:pt x="1841500" y="4379215"/>
                </a:lnTo>
                <a:lnTo>
                  <a:pt x="0" y="4376737"/>
                </a:lnTo>
                <a:lnTo>
                  <a:pt x="0" y="0"/>
                </a:lnTo>
                <a:close/>
              </a:path>
            </a:pathLst>
          </a:custGeom>
        </p:spPr>
        <p:txBody>
          <a:bodyPr/>
          <a:lstStyle>
            <a:lvl1pPr>
              <a:defRPr>
                <a:solidFill>
                  <a:schemeClr val="bg2"/>
                </a:solidFill>
              </a:defRPr>
            </a:lvl1pPr>
          </a:lstStyle>
          <a:p>
            <a:r>
              <a:rPr lang="en-US" dirty="0"/>
              <a:t>Click icon to add picture</a:t>
            </a:r>
            <a:endParaRPr lang="en-GB" dirty="0"/>
          </a:p>
        </p:txBody>
      </p:sp>
      <p:pic>
        <p:nvPicPr>
          <p:cNvPr id="6" name="Picture 5" descr="Shape&#10;&#10;Description automatically generated with medium confidence">
            <a:extLst>
              <a:ext uri="{FF2B5EF4-FFF2-40B4-BE49-F238E27FC236}">
                <a16:creationId xmlns:a16="http://schemas.microsoft.com/office/drawing/2014/main" id="{9F5615C2-156D-4AC5-A180-BFF73D639EE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5" name="Rectangle 14">
            <a:extLst>
              <a:ext uri="{FF2B5EF4-FFF2-40B4-BE49-F238E27FC236}">
                <a16:creationId xmlns:a16="http://schemas.microsoft.com/office/drawing/2014/main" id="{C4E644C1-B1E3-4C97-A89C-ECA2DB0A6DFE}"/>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7" name="Footer Placeholder 4">
            <a:extLst>
              <a:ext uri="{FF2B5EF4-FFF2-40B4-BE49-F238E27FC236}">
                <a16:creationId xmlns:a16="http://schemas.microsoft.com/office/drawing/2014/main" id="{7DDF338F-AE8D-423D-9879-7F0FBC0E989A}"/>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2" name="Footer Placeholder 4">
            <a:extLst>
              <a:ext uri="{FF2B5EF4-FFF2-40B4-BE49-F238E27FC236}">
                <a16:creationId xmlns:a16="http://schemas.microsoft.com/office/drawing/2014/main" id="{8974B877-283E-415C-BD93-49BFA314AAA2}"/>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4" name="Text Placeholder 3">
            <a:extLst>
              <a:ext uri="{FF2B5EF4-FFF2-40B4-BE49-F238E27FC236}">
                <a16:creationId xmlns:a16="http://schemas.microsoft.com/office/drawing/2014/main" id="{79ED3DB3-721D-41AF-83BC-BCE5781932B6}"/>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3" name="Rectangle 12">
            <a:extLst>
              <a:ext uri="{FF2B5EF4-FFF2-40B4-BE49-F238E27FC236}">
                <a16:creationId xmlns:a16="http://schemas.microsoft.com/office/drawing/2014/main" id="{5A28DFA8-072B-4ED2-AFF1-73A13DC1B28A}"/>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P87</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152413324"/>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88">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D4F4C709-7171-454E-9065-9CC643AE0974}"/>
              </a:ext>
            </a:extLst>
          </p:cNvPr>
          <p:cNvSpPr>
            <a:spLocks noGrp="1"/>
          </p:cNvSpPr>
          <p:nvPr>
            <p:ph type="pic" sz="quarter" idx="26"/>
          </p:nvPr>
        </p:nvSpPr>
        <p:spPr>
          <a:xfrm>
            <a:off x="84539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9" name="Picture Placeholder 3">
            <a:extLst>
              <a:ext uri="{FF2B5EF4-FFF2-40B4-BE49-F238E27FC236}">
                <a16:creationId xmlns:a16="http://schemas.microsoft.com/office/drawing/2014/main" id="{A487CD6C-B887-45F6-BA49-96D1CB86F358}"/>
              </a:ext>
            </a:extLst>
          </p:cNvPr>
          <p:cNvSpPr>
            <a:spLocks noGrp="1"/>
          </p:cNvSpPr>
          <p:nvPr>
            <p:ph type="pic" sz="quarter" idx="27"/>
          </p:nvPr>
        </p:nvSpPr>
        <p:spPr>
          <a:xfrm>
            <a:off x="819107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12" name="Picture Placeholder 3">
            <a:extLst>
              <a:ext uri="{FF2B5EF4-FFF2-40B4-BE49-F238E27FC236}">
                <a16:creationId xmlns:a16="http://schemas.microsoft.com/office/drawing/2014/main" id="{3A58911F-173D-48CB-AF62-2ECF8F79951D}"/>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13" name="Text Placeholder 3">
            <a:extLst>
              <a:ext uri="{FF2B5EF4-FFF2-40B4-BE49-F238E27FC236}">
                <a16:creationId xmlns:a16="http://schemas.microsoft.com/office/drawing/2014/main" id="{E1BA23E9-02C4-46E0-8866-3D96D8DE4D70}"/>
              </a:ext>
            </a:extLst>
          </p:cNvPr>
          <p:cNvSpPr>
            <a:spLocks noGrp="1"/>
          </p:cNvSpPr>
          <p:nvPr>
            <p:ph type="body" sz="quarter" idx="28"/>
          </p:nvPr>
        </p:nvSpPr>
        <p:spPr>
          <a:xfrm>
            <a:off x="4522790" y="3589859"/>
            <a:ext cx="3191404" cy="2556941"/>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CD6F19E6-C65C-4979-8127-0821981432C3}"/>
              </a:ext>
            </a:extLst>
          </p:cNvPr>
          <p:cNvSpPr>
            <a:spLocks noGrp="1"/>
          </p:cNvSpPr>
          <p:nvPr>
            <p:ph type="body" sz="quarter" idx="14"/>
          </p:nvPr>
        </p:nvSpPr>
        <p:spPr>
          <a:xfrm>
            <a:off x="837671" y="3589859"/>
            <a:ext cx="3191404" cy="2556941"/>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3">
            <a:extLst>
              <a:ext uri="{FF2B5EF4-FFF2-40B4-BE49-F238E27FC236}">
                <a16:creationId xmlns:a16="http://schemas.microsoft.com/office/drawing/2014/main" id="{60DE1E08-8AEC-4D0A-95DC-65541A531E5A}"/>
              </a:ext>
            </a:extLst>
          </p:cNvPr>
          <p:cNvSpPr>
            <a:spLocks noGrp="1"/>
          </p:cNvSpPr>
          <p:nvPr>
            <p:ph type="body" sz="quarter" idx="29"/>
          </p:nvPr>
        </p:nvSpPr>
        <p:spPr>
          <a:xfrm>
            <a:off x="8203671" y="3589861"/>
            <a:ext cx="3150129" cy="1718262"/>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p:txBody>
      </p:sp>
      <p:pic>
        <p:nvPicPr>
          <p:cNvPr id="10" name="Picture 9" descr="Shape&#10;&#10;Description automatically generated with medium confidence">
            <a:extLst>
              <a:ext uri="{FF2B5EF4-FFF2-40B4-BE49-F238E27FC236}">
                <a16:creationId xmlns:a16="http://schemas.microsoft.com/office/drawing/2014/main" id="{5BF29DA3-D11B-4A04-978B-959E9E0F262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9" name="Text Placeholder 3">
            <a:extLst>
              <a:ext uri="{FF2B5EF4-FFF2-40B4-BE49-F238E27FC236}">
                <a16:creationId xmlns:a16="http://schemas.microsoft.com/office/drawing/2014/main" id="{3FD06E04-6D1B-4532-8492-F6B3F2C47A36}"/>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8" name="Rectangle 17">
            <a:extLst>
              <a:ext uri="{FF2B5EF4-FFF2-40B4-BE49-F238E27FC236}">
                <a16:creationId xmlns:a16="http://schemas.microsoft.com/office/drawing/2014/main" id="{BCE37C8D-10EB-409C-ADF3-A56495A63020}"/>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P88</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171137044"/>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89">
    <p:bg>
      <p:bgPr>
        <a:solidFill>
          <a:schemeClr val="accent2"/>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D4F4C709-7171-454E-9065-9CC643AE0974}"/>
              </a:ext>
            </a:extLst>
          </p:cNvPr>
          <p:cNvSpPr>
            <a:spLocks noGrp="1"/>
          </p:cNvSpPr>
          <p:nvPr>
            <p:ph type="pic" sz="quarter" idx="26"/>
          </p:nvPr>
        </p:nvSpPr>
        <p:spPr>
          <a:xfrm>
            <a:off x="84539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9" name="Picture Placeholder 3">
            <a:extLst>
              <a:ext uri="{FF2B5EF4-FFF2-40B4-BE49-F238E27FC236}">
                <a16:creationId xmlns:a16="http://schemas.microsoft.com/office/drawing/2014/main" id="{A487CD6C-B887-45F6-BA49-96D1CB86F358}"/>
              </a:ext>
            </a:extLst>
          </p:cNvPr>
          <p:cNvSpPr>
            <a:spLocks noGrp="1"/>
          </p:cNvSpPr>
          <p:nvPr>
            <p:ph type="pic" sz="quarter" idx="27"/>
          </p:nvPr>
        </p:nvSpPr>
        <p:spPr>
          <a:xfrm>
            <a:off x="819107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2" name="Picture Placeholder 3">
            <a:extLst>
              <a:ext uri="{FF2B5EF4-FFF2-40B4-BE49-F238E27FC236}">
                <a16:creationId xmlns:a16="http://schemas.microsoft.com/office/drawing/2014/main" id="{3A58911F-173D-48CB-AF62-2ECF8F79951D}"/>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1" name="Text Placeholder 3">
            <a:extLst>
              <a:ext uri="{FF2B5EF4-FFF2-40B4-BE49-F238E27FC236}">
                <a16:creationId xmlns:a16="http://schemas.microsoft.com/office/drawing/2014/main" id="{43443FF8-1122-4812-93C8-7C1250944222}"/>
              </a:ext>
            </a:extLst>
          </p:cNvPr>
          <p:cNvSpPr>
            <a:spLocks noGrp="1"/>
          </p:cNvSpPr>
          <p:nvPr>
            <p:ph type="body" sz="quarter" idx="29"/>
          </p:nvPr>
        </p:nvSpPr>
        <p:spPr>
          <a:xfrm>
            <a:off x="8203671" y="3589862"/>
            <a:ext cx="3191404" cy="1718262"/>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3">
            <a:extLst>
              <a:ext uri="{FF2B5EF4-FFF2-40B4-BE49-F238E27FC236}">
                <a16:creationId xmlns:a16="http://schemas.microsoft.com/office/drawing/2014/main" id="{DB4594A1-6816-41AE-A0B6-FBDC1C50B8AE}"/>
              </a:ext>
            </a:extLst>
          </p:cNvPr>
          <p:cNvSpPr>
            <a:spLocks noGrp="1"/>
          </p:cNvSpPr>
          <p:nvPr>
            <p:ph type="body" sz="quarter" idx="24"/>
          </p:nvPr>
        </p:nvSpPr>
        <p:spPr>
          <a:xfrm>
            <a:off x="4522790"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3">
            <a:extLst>
              <a:ext uri="{FF2B5EF4-FFF2-40B4-BE49-F238E27FC236}">
                <a16:creationId xmlns:a16="http://schemas.microsoft.com/office/drawing/2014/main" id="{F5169CB2-9457-4034-85F9-5069E41854F8}"/>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descr="A picture containing graphical user interface&#10;&#10;Description automatically generated">
            <a:extLst>
              <a:ext uri="{FF2B5EF4-FFF2-40B4-BE49-F238E27FC236}">
                <a16:creationId xmlns:a16="http://schemas.microsoft.com/office/drawing/2014/main" id="{FE3601E0-B50D-4855-8C74-33658E50DBFC}"/>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1986" y="0"/>
            <a:ext cx="469888" cy="5270829"/>
          </a:xfrm>
          <a:prstGeom prst="rect">
            <a:avLst/>
          </a:prstGeom>
        </p:spPr>
      </p:pic>
      <p:sp>
        <p:nvSpPr>
          <p:cNvPr id="16" name="Rectangle 15">
            <a:extLst>
              <a:ext uri="{FF2B5EF4-FFF2-40B4-BE49-F238E27FC236}">
                <a16:creationId xmlns:a16="http://schemas.microsoft.com/office/drawing/2014/main" id="{32E152AD-B8B9-48CB-AEC4-A047A23B3922}"/>
              </a:ext>
            </a:extLst>
          </p:cNvPr>
          <p:cNvSpPr/>
          <p:nvPr userDrawn="1"/>
        </p:nvSpPr>
        <p:spPr>
          <a:xfrm>
            <a:off x="0" y="6504317"/>
            <a:ext cx="1000664" cy="35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4" name="Footer Placeholder 4">
            <a:extLst>
              <a:ext uri="{FF2B5EF4-FFF2-40B4-BE49-F238E27FC236}">
                <a16:creationId xmlns:a16="http://schemas.microsoft.com/office/drawing/2014/main" id="{D1F39591-C492-412D-9DDB-ED2F3D912970}"/>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5" name="Footer Placeholder 4">
            <a:extLst>
              <a:ext uri="{FF2B5EF4-FFF2-40B4-BE49-F238E27FC236}">
                <a16:creationId xmlns:a16="http://schemas.microsoft.com/office/drawing/2014/main" id="{779427B6-9194-4254-BE09-981B6FDAEAA3}"/>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9" name="Text Placeholder 3">
            <a:extLst>
              <a:ext uri="{FF2B5EF4-FFF2-40B4-BE49-F238E27FC236}">
                <a16:creationId xmlns:a16="http://schemas.microsoft.com/office/drawing/2014/main" id="{0082072F-7598-4E22-A95E-B3D23A25D09B}"/>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20" name="Rectangle 19">
            <a:extLst>
              <a:ext uri="{FF2B5EF4-FFF2-40B4-BE49-F238E27FC236}">
                <a16:creationId xmlns:a16="http://schemas.microsoft.com/office/drawing/2014/main" id="{0FD3B9FF-48E0-473C-AEDB-343A63D48B13}"/>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P89</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1349436270"/>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90">
    <p:bg>
      <p:bgPr>
        <a:solidFill>
          <a:schemeClr val="accent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D4F4C709-7171-454E-9065-9CC643AE0974}"/>
              </a:ext>
            </a:extLst>
          </p:cNvPr>
          <p:cNvSpPr>
            <a:spLocks noGrp="1"/>
          </p:cNvSpPr>
          <p:nvPr>
            <p:ph type="pic" sz="quarter" idx="26"/>
          </p:nvPr>
        </p:nvSpPr>
        <p:spPr>
          <a:xfrm>
            <a:off x="84539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9" name="Picture Placeholder 3">
            <a:extLst>
              <a:ext uri="{FF2B5EF4-FFF2-40B4-BE49-F238E27FC236}">
                <a16:creationId xmlns:a16="http://schemas.microsoft.com/office/drawing/2014/main" id="{A487CD6C-B887-45F6-BA49-96D1CB86F358}"/>
              </a:ext>
            </a:extLst>
          </p:cNvPr>
          <p:cNvSpPr>
            <a:spLocks noGrp="1"/>
          </p:cNvSpPr>
          <p:nvPr>
            <p:ph type="pic" sz="quarter" idx="27"/>
          </p:nvPr>
        </p:nvSpPr>
        <p:spPr>
          <a:xfrm>
            <a:off x="819107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2" name="Picture Placeholder 3">
            <a:extLst>
              <a:ext uri="{FF2B5EF4-FFF2-40B4-BE49-F238E27FC236}">
                <a16:creationId xmlns:a16="http://schemas.microsoft.com/office/drawing/2014/main" id="{3A58911F-173D-48CB-AF62-2ECF8F79951D}"/>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1" name="Text Placeholder 3">
            <a:extLst>
              <a:ext uri="{FF2B5EF4-FFF2-40B4-BE49-F238E27FC236}">
                <a16:creationId xmlns:a16="http://schemas.microsoft.com/office/drawing/2014/main" id="{43443FF8-1122-4812-93C8-7C1250944222}"/>
              </a:ext>
            </a:extLst>
          </p:cNvPr>
          <p:cNvSpPr>
            <a:spLocks noGrp="1"/>
          </p:cNvSpPr>
          <p:nvPr>
            <p:ph type="body" sz="quarter" idx="29"/>
          </p:nvPr>
        </p:nvSpPr>
        <p:spPr>
          <a:xfrm>
            <a:off x="8203671" y="3589862"/>
            <a:ext cx="3191404" cy="1718262"/>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3">
            <a:extLst>
              <a:ext uri="{FF2B5EF4-FFF2-40B4-BE49-F238E27FC236}">
                <a16:creationId xmlns:a16="http://schemas.microsoft.com/office/drawing/2014/main" id="{DB4594A1-6816-41AE-A0B6-FBDC1C50B8AE}"/>
              </a:ext>
            </a:extLst>
          </p:cNvPr>
          <p:cNvSpPr>
            <a:spLocks noGrp="1"/>
          </p:cNvSpPr>
          <p:nvPr>
            <p:ph type="body" sz="quarter" idx="24"/>
          </p:nvPr>
        </p:nvSpPr>
        <p:spPr>
          <a:xfrm>
            <a:off x="4522790"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3">
            <a:extLst>
              <a:ext uri="{FF2B5EF4-FFF2-40B4-BE49-F238E27FC236}">
                <a16:creationId xmlns:a16="http://schemas.microsoft.com/office/drawing/2014/main" id="{F5169CB2-9457-4034-85F9-5069E41854F8}"/>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descr="Shape&#10;&#10;Description automatically generated with medium confidence">
            <a:extLst>
              <a:ext uri="{FF2B5EF4-FFF2-40B4-BE49-F238E27FC236}">
                <a16:creationId xmlns:a16="http://schemas.microsoft.com/office/drawing/2014/main" id="{538E37B4-C5A2-469F-BE98-A293628ECB11}"/>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Rectangle 12">
            <a:extLst>
              <a:ext uri="{FF2B5EF4-FFF2-40B4-BE49-F238E27FC236}">
                <a16:creationId xmlns:a16="http://schemas.microsoft.com/office/drawing/2014/main" id="{9604FAC1-AEBA-4CF1-9492-B0667BE1AEC5}"/>
              </a:ext>
            </a:extLst>
          </p:cNvPr>
          <p:cNvSpPr/>
          <p:nvPr userDrawn="1"/>
        </p:nvSpPr>
        <p:spPr>
          <a:xfrm>
            <a:off x="0" y="6504317"/>
            <a:ext cx="1000664" cy="35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4" name="Footer Placeholder 4">
            <a:extLst>
              <a:ext uri="{FF2B5EF4-FFF2-40B4-BE49-F238E27FC236}">
                <a16:creationId xmlns:a16="http://schemas.microsoft.com/office/drawing/2014/main" id="{0ECA8CB8-96ED-46A9-855E-C36E7FE95F22}"/>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5" name="Footer Placeholder 4">
            <a:extLst>
              <a:ext uri="{FF2B5EF4-FFF2-40B4-BE49-F238E27FC236}">
                <a16:creationId xmlns:a16="http://schemas.microsoft.com/office/drawing/2014/main" id="{BDCE1C24-843D-461A-B85F-21B09F86DF8D}"/>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9" name="Text Placeholder 3">
            <a:extLst>
              <a:ext uri="{FF2B5EF4-FFF2-40B4-BE49-F238E27FC236}">
                <a16:creationId xmlns:a16="http://schemas.microsoft.com/office/drawing/2014/main" id="{1366213E-49FD-404E-B831-9CEAC087E250}"/>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6" name="Rectangle 15">
            <a:extLst>
              <a:ext uri="{FF2B5EF4-FFF2-40B4-BE49-F238E27FC236}">
                <a16:creationId xmlns:a16="http://schemas.microsoft.com/office/drawing/2014/main" id="{4554E933-9832-4F3F-9B9D-1A7164C9306D}"/>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P90</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25091674"/>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91">
    <p:bg>
      <p:bgPr>
        <a:solidFill>
          <a:schemeClr val="tx2"/>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D4F4C709-7171-454E-9065-9CC643AE0974}"/>
              </a:ext>
            </a:extLst>
          </p:cNvPr>
          <p:cNvSpPr>
            <a:spLocks noGrp="1"/>
          </p:cNvSpPr>
          <p:nvPr>
            <p:ph type="pic" sz="quarter" idx="26"/>
          </p:nvPr>
        </p:nvSpPr>
        <p:spPr>
          <a:xfrm>
            <a:off x="84539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9" name="Picture Placeholder 3">
            <a:extLst>
              <a:ext uri="{FF2B5EF4-FFF2-40B4-BE49-F238E27FC236}">
                <a16:creationId xmlns:a16="http://schemas.microsoft.com/office/drawing/2014/main" id="{A487CD6C-B887-45F6-BA49-96D1CB86F358}"/>
              </a:ext>
            </a:extLst>
          </p:cNvPr>
          <p:cNvSpPr>
            <a:spLocks noGrp="1"/>
          </p:cNvSpPr>
          <p:nvPr>
            <p:ph type="pic" sz="quarter" idx="27"/>
          </p:nvPr>
        </p:nvSpPr>
        <p:spPr>
          <a:xfrm>
            <a:off x="819107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2" name="Picture Placeholder 3">
            <a:extLst>
              <a:ext uri="{FF2B5EF4-FFF2-40B4-BE49-F238E27FC236}">
                <a16:creationId xmlns:a16="http://schemas.microsoft.com/office/drawing/2014/main" id="{3A58911F-173D-48CB-AF62-2ECF8F79951D}"/>
              </a:ext>
            </a:extLst>
          </p:cNvPr>
          <p:cNvSpPr>
            <a:spLocks noGrp="1"/>
          </p:cNvSpPr>
          <p:nvPr>
            <p:ph type="pic" sz="quarter" idx="20"/>
          </p:nvPr>
        </p:nvSpPr>
        <p:spPr>
          <a:xfrm>
            <a:off x="4523318"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txBody>
          <a:bodyPr/>
          <a:lstStyle>
            <a:lvl1pPr>
              <a:defRPr>
                <a:solidFill>
                  <a:schemeClr val="bg1"/>
                </a:solidFill>
              </a:defRPr>
            </a:lvl1pPr>
          </a:lstStyle>
          <a:p>
            <a:r>
              <a:rPr lang="en-US" dirty="0"/>
              <a:t>Click icon to add picture</a:t>
            </a:r>
            <a:endParaRPr lang="en-GB" dirty="0"/>
          </a:p>
        </p:txBody>
      </p:sp>
      <p:sp>
        <p:nvSpPr>
          <p:cNvPr id="10" name="Text Placeholder 3">
            <a:extLst>
              <a:ext uri="{FF2B5EF4-FFF2-40B4-BE49-F238E27FC236}">
                <a16:creationId xmlns:a16="http://schemas.microsoft.com/office/drawing/2014/main" id="{4D09A9CA-F62A-4EDB-AE37-A7929C3AE313}"/>
              </a:ext>
            </a:extLst>
          </p:cNvPr>
          <p:cNvSpPr>
            <a:spLocks noGrp="1"/>
          </p:cNvSpPr>
          <p:nvPr>
            <p:ph type="body" sz="quarter" idx="29"/>
          </p:nvPr>
        </p:nvSpPr>
        <p:spPr>
          <a:xfrm>
            <a:off x="8203671" y="3589862"/>
            <a:ext cx="3191404" cy="1718262"/>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3">
            <a:extLst>
              <a:ext uri="{FF2B5EF4-FFF2-40B4-BE49-F238E27FC236}">
                <a16:creationId xmlns:a16="http://schemas.microsoft.com/office/drawing/2014/main" id="{9BFF4A7D-D7A8-4058-9275-D71855245920}"/>
              </a:ext>
            </a:extLst>
          </p:cNvPr>
          <p:cNvSpPr>
            <a:spLocks noGrp="1"/>
          </p:cNvSpPr>
          <p:nvPr>
            <p:ph type="body" sz="quarter" idx="24"/>
          </p:nvPr>
        </p:nvSpPr>
        <p:spPr>
          <a:xfrm>
            <a:off x="4522790"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621C2738-A81A-46E0-96F4-FB729083CABA}"/>
              </a:ext>
            </a:extLst>
          </p:cNvPr>
          <p:cNvSpPr>
            <a:spLocks noGrp="1"/>
          </p:cNvSpPr>
          <p:nvPr>
            <p:ph type="body" sz="quarter" idx="14"/>
          </p:nvPr>
        </p:nvSpPr>
        <p:spPr>
          <a:xfrm>
            <a:off x="837671" y="3589859"/>
            <a:ext cx="3191404" cy="2556941"/>
          </a:xfrm>
        </p:spPr>
        <p:txBody>
          <a:bodyPr>
            <a:noAutofit/>
          </a:bodyPr>
          <a:lstStyle>
            <a:lvl1pPr>
              <a:defRPr sz="2000">
                <a:solidFill>
                  <a:schemeClr val="bg1"/>
                </a:solidFill>
              </a:defRPr>
            </a:lvl1pPr>
            <a:lvl2pPr>
              <a:buFontTx/>
              <a:buBlip>
                <a:blip r:embed="rId2"/>
              </a:buBlip>
              <a:defRPr sz="2000">
                <a:solidFill>
                  <a:schemeClr val="bg1"/>
                </a:solidFill>
              </a:defRPr>
            </a:lvl2pPr>
            <a:lvl3pPr>
              <a:buFontTx/>
              <a:buBlip>
                <a:blip r:embed="rId3"/>
              </a:buBlip>
              <a:defRPr sz="1800">
                <a:solidFill>
                  <a:schemeClr val="bg1"/>
                </a:solidFill>
              </a:defRPr>
            </a:lvl3pPr>
            <a:lvl4pPr>
              <a:buFontTx/>
              <a:buBlip>
                <a:blip r:embed="rId4"/>
              </a:buBlip>
              <a:defRPr sz="1400">
                <a:solidFill>
                  <a:schemeClr val="bg1"/>
                </a:solidFill>
              </a:defRPr>
            </a:lvl4pPr>
            <a:lvl5pPr>
              <a:buFontTx/>
              <a:buBlip>
                <a:blip r:embed="rId5"/>
              </a:buBlip>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descr="Shape&#10;&#10;Description automatically generated with medium confidence">
            <a:extLst>
              <a:ext uri="{FF2B5EF4-FFF2-40B4-BE49-F238E27FC236}">
                <a16:creationId xmlns:a16="http://schemas.microsoft.com/office/drawing/2014/main" id="{B7F66270-29DE-4807-8C13-9160CF0F662E}"/>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3" name="Rectangle 12">
            <a:extLst>
              <a:ext uri="{FF2B5EF4-FFF2-40B4-BE49-F238E27FC236}">
                <a16:creationId xmlns:a16="http://schemas.microsoft.com/office/drawing/2014/main" id="{4F4E6F9D-1C38-4828-9B68-6F605BEA9A4B}"/>
              </a:ext>
            </a:extLst>
          </p:cNvPr>
          <p:cNvSpPr/>
          <p:nvPr userDrawn="1"/>
        </p:nvSpPr>
        <p:spPr>
          <a:xfrm>
            <a:off x="0" y="6504317"/>
            <a:ext cx="1000664" cy="35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16" name="Footer Placeholder 4">
            <a:extLst>
              <a:ext uri="{FF2B5EF4-FFF2-40B4-BE49-F238E27FC236}">
                <a16:creationId xmlns:a16="http://schemas.microsoft.com/office/drawing/2014/main" id="{B694C60E-A36B-4E80-90A9-E1B21BBBF166}"/>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bg1"/>
                </a:solidFill>
                <a:latin typeface="Gilroy Medium" panose="00000600000000000000" pitchFamily="50" charset="0"/>
              </a:rPr>
              <a:t>© IGD 2021</a:t>
            </a:r>
          </a:p>
        </p:txBody>
      </p:sp>
      <p:sp>
        <p:nvSpPr>
          <p:cNvPr id="17" name="Footer Placeholder 4">
            <a:extLst>
              <a:ext uri="{FF2B5EF4-FFF2-40B4-BE49-F238E27FC236}">
                <a16:creationId xmlns:a16="http://schemas.microsoft.com/office/drawing/2014/main" id="{37A242DD-E635-41F1-8D8F-EC17B36E8FF9}"/>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bg1"/>
                </a:solidFill>
                <a:latin typeface="Gilroy Medium" panose="00000600000000000000" pitchFamily="50" charset="0"/>
              </a:rPr>
              <a:pPr algn="ctr">
                <a:lnSpc>
                  <a:spcPct val="110000"/>
                </a:lnSpc>
                <a:spcBef>
                  <a:spcPts val="600"/>
                </a:spcBef>
                <a:spcAft>
                  <a:spcPts val="600"/>
                </a:spcAft>
              </a:pPr>
              <a:t>‹#›</a:t>
            </a:fld>
            <a:endParaRPr lang="en-GB" sz="800" dirty="0">
              <a:solidFill>
                <a:schemeClr val="bg1"/>
              </a:solidFill>
              <a:latin typeface="Gilroy Medium" panose="00000600000000000000" pitchFamily="50" charset="0"/>
            </a:endParaRPr>
          </a:p>
        </p:txBody>
      </p:sp>
      <p:sp>
        <p:nvSpPr>
          <p:cNvPr id="19" name="Text Placeholder 3">
            <a:extLst>
              <a:ext uri="{FF2B5EF4-FFF2-40B4-BE49-F238E27FC236}">
                <a16:creationId xmlns:a16="http://schemas.microsoft.com/office/drawing/2014/main" id="{3A170CA6-9FB9-4A31-A0A7-E41E6D4B2F8E}"/>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bg1"/>
                </a:solidFill>
              </a:defRPr>
            </a:lvl1pPr>
          </a:lstStyle>
          <a:p>
            <a:pPr lvl="0"/>
            <a:r>
              <a:rPr lang="en-US" dirty="0"/>
              <a:t>Source:</a:t>
            </a:r>
            <a:endParaRPr lang="en-GB" dirty="0"/>
          </a:p>
        </p:txBody>
      </p:sp>
      <p:sp>
        <p:nvSpPr>
          <p:cNvPr id="18" name="Rectangle 17">
            <a:extLst>
              <a:ext uri="{FF2B5EF4-FFF2-40B4-BE49-F238E27FC236}">
                <a16:creationId xmlns:a16="http://schemas.microsoft.com/office/drawing/2014/main" id="{D9E61C84-6D80-46C8-A892-64E7EECCA608}"/>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P91</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3893195604"/>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92">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DD0550BC-4986-4F7B-81B2-A796E75EF760}"/>
              </a:ext>
            </a:extLst>
          </p:cNvPr>
          <p:cNvSpPr>
            <a:spLocks noGrp="1"/>
          </p:cNvSpPr>
          <p:nvPr>
            <p:ph type="body" sz="quarter" idx="21"/>
          </p:nvPr>
        </p:nvSpPr>
        <p:spPr>
          <a:xfrm>
            <a:off x="8187267" y="609598"/>
            <a:ext cx="3166533" cy="4837159"/>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3">
            <a:extLst>
              <a:ext uri="{FF2B5EF4-FFF2-40B4-BE49-F238E27FC236}">
                <a16:creationId xmlns:a16="http://schemas.microsoft.com/office/drawing/2014/main" id="{3F55B7EC-E991-479C-8BED-E6ACB5070DE1}"/>
              </a:ext>
            </a:extLst>
          </p:cNvPr>
          <p:cNvSpPr>
            <a:spLocks noGrp="1"/>
          </p:cNvSpPr>
          <p:nvPr>
            <p:ph type="body" sz="quarter" idx="14"/>
          </p:nvPr>
        </p:nvSpPr>
        <p:spPr>
          <a:xfrm>
            <a:off x="837671" y="3589860"/>
            <a:ext cx="3191404" cy="2475182"/>
          </a:xfrm>
        </p:spPr>
        <p:txBody>
          <a:bodyPr>
            <a:noAutofit/>
          </a:bodyPr>
          <a:lstStyle>
            <a:lvl1pPr>
              <a:defRPr sz="2000"/>
            </a:lvl1pPr>
            <a:lvl2pPr>
              <a:defRPr sz="2000"/>
            </a:lvl2pPr>
            <a:lvl3pPr>
              <a:defRPr sz="18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F3EDC9B-A95F-4562-A473-029C6D15A54A}"/>
              </a:ext>
            </a:extLst>
          </p:cNvPr>
          <p:cNvSpPr>
            <a:spLocks noGrp="1"/>
          </p:cNvSpPr>
          <p:nvPr>
            <p:ph type="pic" sz="quarter" idx="20"/>
          </p:nvPr>
        </p:nvSpPr>
        <p:spPr>
          <a:xfrm>
            <a:off x="4523318" y="609598"/>
            <a:ext cx="3190876" cy="5455443"/>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120819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120819 h 4379215"/>
              <a:gd name="connsiteX0" fmla="*/ 0 w 2393157"/>
              <a:gd name="connsiteY0" fmla="*/ 0 h 4258396"/>
              <a:gd name="connsiteX1" fmla="*/ 2393157 w 2393157"/>
              <a:gd name="connsiteY1" fmla="*/ 1858 h 4258396"/>
              <a:gd name="connsiteX2" fmla="*/ 2391568 w 2393157"/>
              <a:gd name="connsiteY2" fmla="*/ 3929687 h 4258396"/>
              <a:gd name="connsiteX3" fmla="*/ 1841500 w 2393157"/>
              <a:gd name="connsiteY3" fmla="*/ 4258396 h 4258396"/>
              <a:gd name="connsiteX4" fmla="*/ 0 w 2393157"/>
              <a:gd name="connsiteY4" fmla="*/ 4255918 h 4258396"/>
              <a:gd name="connsiteX5" fmla="*/ 0 w 2393157"/>
              <a:gd name="connsiteY5" fmla="*/ 0 h 4258396"/>
              <a:gd name="connsiteX0" fmla="*/ 0 w 2393157"/>
              <a:gd name="connsiteY0" fmla="*/ 1 h 4258397"/>
              <a:gd name="connsiteX1" fmla="*/ 2393157 w 2393157"/>
              <a:gd name="connsiteY1" fmla="*/ 0 h 4258397"/>
              <a:gd name="connsiteX2" fmla="*/ 2391568 w 2393157"/>
              <a:gd name="connsiteY2" fmla="*/ 3929688 h 4258397"/>
              <a:gd name="connsiteX3" fmla="*/ 1841500 w 2393157"/>
              <a:gd name="connsiteY3" fmla="*/ 4258397 h 4258397"/>
              <a:gd name="connsiteX4" fmla="*/ 0 w 2393157"/>
              <a:gd name="connsiteY4" fmla="*/ 4255919 h 4258397"/>
              <a:gd name="connsiteX5" fmla="*/ 0 w 2393157"/>
              <a:gd name="connsiteY5" fmla="*/ 1 h 425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4258397">
                <a:moveTo>
                  <a:pt x="0" y="1"/>
                </a:moveTo>
                <a:lnTo>
                  <a:pt x="2393157" y="0"/>
                </a:lnTo>
                <a:cubicBezTo>
                  <a:pt x="2392627" y="1350169"/>
                  <a:pt x="2392098" y="2579519"/>
                  <a:pt x="2391568" y="3929688"/>
                </a:cubicBezTo>
                <a:lnTo>
                  <a:pt x="1841500" y="4258397"/>
                </a:lnTo>
                <a:lnTo>
                  <a:pt x="0" y="4255919"/>
                </a:lnTo>
                <a:lnTo>
                  <a:pt x="0" y="1"/>
                </a:lnTo>
                <a:close/>
              </a:path>
            </a:pathLst>
          </a:custGeom>
        </p:spPr>
        <p:txBody>
          <a:bodyPr/>
          <a:lstStyle>
            <a:lvl1pPr>
              <a:defRPr>
                <a:solidFill>
                  <a:srgbClr val="373A36"/>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A152CB10-062C-49D7-8947-795656A7B8CE}"/>
              </a:ext>
            </a:extLst>
          </p:cNvPr>
          <p:cNvSpPr>
            <a:spLocks noGrp="1"/>
          </p:cNvSpPr>
          <p:nvPr>
            <p:ph type="title"/>
          </p:nvPr>
        </p:nvSpPr>
        <p:spPr>
          <a:xfrm>
            <a:off x="838200" y="609598"/>
            <a:ext cx="3190875" cy="2638431"/>
          </a:xfrm>
        </p:spPr>
        <p:txBody>
          <a:bodyPr anchor="t" anchorCtr="0">
            <a:normAutofit/>
          </a:bodyPr>
          <a:lstStyle>
            <a:lvl1pPr>
              <a:defRPr sz="4400">
                <a:solidFill>
                  <a:srgbClr val="330072"/>
                </a:solidFill>
              </a:defRPr>
            </a:lvl1pPr>
          </a:lstStyle>
          <a:p>
            <a:r>
              <a:rPr lang="en-US"/>
              <a:t>Click to edit Master title style</a:t>
            </a:r>
            <a:endParaRPr lang="en-GB" dirty="0"/>
          </a:p>
        </p:txBody>
      </p:sp>
      <p:pic>
        <p:nvPicPr>
          <p:cNvPr id="10" name="Picture 9" descr="Shape&#10;&#10;Description automatically generated with medium confidence">
            <a:extLst>
              <a:ext uri="{FF2B5EF4-FFF2-40B4-BE49-F238E27FC236}">
                <a16:creationId xmlns:a16="http://schemas.microsoft.com/office/drawing/2014/main" id="{773A93F6-9873-41F1-AC1F-3D9AD39523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50274" y="-2"/>
            <a:ext cx="471600" cy="5270829"/>
          </a:xfrm>
          <a:prstGeom prst="rect">
            <a:avLst/>
          </a:prstGeom>
        </p:spPr>
      </p:pic>
      <p:sp>
        <p:nvSpPr>
          <p:cNvPr id="14" name="Text Placeholder 3">
            <a:extLst>
              <a:ext uri="{FF2B5EF4-FFF2-40B4-BE49-F238E27FC236}">
                <a16:creationId xmlns:a16="http://schemas.microsoft.com/office/drawing/2014/main" id="{F5546887-6CE8-4AAB-B2B9-48A2E3DAB7F4}"/>
              </a:ext>
            </a:extLst>
          </p:cNvPr>
          <p:cNvSpPr>
            <a:spLocks noGrp="1"/>
          </p:cNvSpPr>
          <p:nvPr>
            <p:ph type="body" sz="quarter" idx="30" hasCustomPrompt="1"/>
          </p:nvPr>
        </p:nvSpPr>
        <p:spPr>
          <a:xfrm>
            <a:off x="911465" y="6498000"/>
            <a:ext cx="9735085" cy="360000"/>
          </a:xfrm>
          <a:noFill/>
        </p:spPr>
        <p:txBody>
          <a:bodyPr lIns="216000" tIns="36000" rIns="0" bIns="0" anchor="ctr">
            <a:noAutofit/>
          </a:bodyPr>
          <a:lstStyle>
            <a:lvl1pPr>
              <a:buFont typeface="Arial" panose="020B0604020202020204" pitchFamily="34" charset="0"/>
              <a:buNone/>
              <a:defRPr sz="800" b="0">
                <a:solidFill>
                  <a:schemeClr val="tx2"/>
                </a:solidFill>
              </a:defRPr>
            </a:lvl1pPr>
          </a:lstStyle>
          <a:p>
            <a:pPr lvl="0"/>
            <a:r>
              <a:rPr lang="en-US" dirty="0"/>
              <a:t>Source:</a:t>
            </a:r>
            <a:endParaRPr lang="en-GB" dirty="0"/>
          </a:p>
        </p:txBody>
      </p:sp>
      <p:sp>
        <p:nvSpPr>
          <p:cNvPr id="15" name="Rectangle 14">
            <a:extLst>
              <a:ext uri="{FF2B5EF4-FFF2-40B4-BE49-F238E27FC236}">
                <a16:creationId xmlns:a16="http://schemas.microsoft.com/office/drawing/2014/main" id="{22BC94C4-51BE-4192-9806-26F65E4574A4}"/>
              </a:ext>
            </a:extLst>
          </p:cNvPr>
          <p:cNvSpPr/>
          <p:nvPr userDrawn="1"/>
        </p:nvSpPr>
        <p:spPr>
          <a:xfrm>
            <a:off x="11756643" y="6854823"/>
            <a:ext cx="43535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indent="0" algn="r">
              <a:spcBef>
                <a:spcPts val="600"/>
              </a:spcBef>
              <a:spcAft>
                <a:spcPts val="600"/>
              </a:spcAft>
            </a:pPr>
            <a:r>
              <a:rPr lang="en-US" sz="1200" b="1" dirty="0">
                <a:solidFill>
                  <a:schemeClr val="accent4"/>
                </a:solidFill>
                <a:latin typeface="Gilroy Medium" panose="00000600000000000000" pitchFamily="50" charset="0"/>
              </a:rPr>
              <a:t>P92</a:t>
            </a:r>
            <a:endParaRPr lang="en-GB" sz="1200" b="1" dirty="0">
              <a:solidFill>
                <a:schemeClr val="accent4"/>
              </a:solidFill>
              <a:latin typeface="Gilroy Medium" panose="00000600000000000000" pitchFamily="50" charset="0"/>
            </a:endParaRPr>
          </a:p>
        </p:txBody>
      </p:sp>
    </p:spTree>
    <p:extLst>
      <p:ext uri="{BB962C8B-B14F-4D97-AF65-F5344CB8AC3E}">
        <p14:creationId xmlns:p14="http://schemas.microsoft.com/office/powerpoint/2010/main" val="4188868981"/>
      </p:ext>
    </p:extLst>
  </p:cSld>
  <p:clrMapOvr>
    <a:masterClrMapping/>
  </p:clrMapOvr>
  <p:extLst>
    <p:ext uri="{DCECCB84-F9BA-43D5-87BE-67443E8EF086}">
      <p15:sldGuideLst xmlns:p15="http://schemas.microsoft.com/office/powerpoint/2012/main">
        <p15:guide id="1" orient="horz" pos="436">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image" Target="../media/image2.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image" Target="../media/image3.png"/><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E2527865-62F3-49AD-BAD2-1C48D194B824}"/>
              </a:ext>
            </a:extLst>
          </p:cNvPr>
          <p:cNvSpPr txBox="1">
            <a:spLocks/>
          </p:cNvSpPr>
          <p:nvPr userDrawn="1"/>
        </p:nvSpPr>
        <p:spPr>
          <a:xfrm>
            <a:off x="359999" y="6569398"/>
            <a:ext cx="551466" cy="217205"/>
          </a:xfrm>
          <a:prstGeom prst="rect">
            <a:avLst/>
          </a:prstGeom>
        </p:spPr>
        <p:txBody>
          <a:bodyPr vert="horz"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800" b="0" dirty="0">
                <a:solidFill>
                  <a:schemeClr val="bg2"/>
                </a:solidFill>
                <a:latin typeface="Gilroy Medium" panose="00000600000000000000" pitchFamily="50" charset="0"/>
              </a:rPr>
              <a:t>© IGD 2020</a:t>
            </a:r>
          </a:p>
        </p:txBody>
      </p:sp>
      <p:sp>
        <p:nvSpPr>
          <p:cNvPr id="5" name="Footer Placeholder 4">
            <a:extLst>
              <a:ext uri="{FF2B5EF4-FFF2-40B4-BE49-F238E27FC236}">
                <a16:creationId xmlns:a16="http://schemas.microsoft.com/office/drawing/2014/main" id="{410E82B3-F126-4FA2-9DD0-5CF57334D8A5}"/>
              </a:ext>
            </a:extLst>
          </p:cNvPr>
          <p:cNvSpPr txBox="1">
            <a:spLocks/>
          </p:cNvSpPr>
          <p:nvPr userDrawn="1"/>
        </p:nvSpPr>
        <p:spPr>
          <a:xfrm>
            <a:off x="-1" y="6569398"/>
            <a:ext cx="360000" cy="217205"/>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fld id="{42D3559C-570B-4225-8697-9BFCB6049E70}" type="slidenum">
              <a:rPr lang="en-GB" sz="800" smtClean="0">
                <a:latin typeface="Gilroy Medium" panose="00000600000000000000" pitchFamily="50" charset="0"/>
              </a:rPr>
              <a:pPr algn="ctr"/>
              <a:t>‹#›</a:t>
            </a:fld>
            <a:endParaRPr lang="en-GB" sz="800" dirty="0">
              <a:latin typeface="Gilroy Medium" panose="00000600000000000000" pitchFamily="50" charset="0"/>
            </a:endParaRPr>
          </a:p>
        </p:txBody>
      </p:sp>
      <p:sp>
        <p:nvSpPr>
          <p:cNvPr id="6" name="Footer Placeholder 4">
            <a:extLst>
              <a:ext uri="{FF2B5EF4-FFF2-40B4-BE49-F238E27FC236}">
                <a16:creationId xmlns:a16="http://schemas.microsoft.com/office/drawing/2014/main" id="{38D3C001-2B79-446C-ABA1-60AECF3C8DFE}"/>
              </a:ext>
            </a:extLst>
          </p:cNvPr>
          <p:cNvSpPr txBox="1">
            <a:spLocks/>
          </p:cNvSpPr>
          <p:nvPr userDrawn="1"/>
        </p:nvSpPr>
        <p:spPr>
          <a:xfrm>
            <a:off x="359999" y="6498000"/>
            <a:ext cx="551466"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r>
              <a:rPr lang="en-GB" sz="800" b="0" dirty="0">
                <a:solidFill>
                  <a:schemeClr val="tx2"/>
                </a:solidFill>
                <a:latin typeface="Gilroy Medium" panose="00000600000000000000" pitchFamily="50" charset="0"/>
              </a:rPr>
              <a:t>© IGD 2021</a:t>
            </a:r>
          </a:p>
        </p:txBody>
      </p:sp>
      <p:sp>
        <p:nvSpPr>
          <p:cNvPr id="7" name="Footer Placeholder 4">
            <a:extLst>
              <a:ext uri="{FF2B5EF4-FFF2-40B4-BE49-F238E27FC236}">
                <a16:creationId xmlns:a16="http://schemas.microsoft.com/office/drawing/2014/main" id="{EC728D26-2138-465C-A20C-B37D3D82902D}"/>
              </a:ext>
            </a:extLst>
          </p:cNvPr>
          <p:cNvSpPr txBox="1">
            <a:spLocks/>
          </p:cNvSpPr>
          <p:nvPr userDrawn="1"/>
        </p:nvSpPr>
        <p:spPr>
          <a:xfrm>
            <a:off x="0" y="6498000"/>
            <a:ext cx="360000" cy="360000"/>
          </a:xfrm>
          <a:prstGeom prst="rect">
            <a:avLst/>
          </a:prstGeom>
        </p:spPr>
        <p:txBody>
          <a:bodyPr vert="horz" lIns="72000" tIns="36000" rIns="0" bIns="0" rtlCol="0" anchor="ctr">
            <a:noAutofit/>
          </a:bodyPr>
          <a:lstStyle>
            <a:defPPr>
              <a:defRPr lang="en-US"/>
            </a:defPPr>
            <a:lvl1pPr marL="0" algn="l"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10000"/>
              </a:lnSpc>
              <a:spcBef>
                <a:spcPts val="600"/>
              </a:spcBef>
              <a:spcAft>
                <a:spcPts val="600"/>
              </a:spcAft>
            </a:pPr>
            <a:fld id="{42D3559C-570B-4225-8697-9BFCB6049E70}" type="slidenum">
              <a:rPr lang="en-GB" sz="800" smtClean="0">
                <a:solidFill>
                  <a:schemeClr val="tx2"/>
                </a:solidFill>
                <a:latin typeface="Gilroy Medium" panose="00000600000000000000" pitchFamily="50" charset="0"/>
              </a:rPr>
              <a:pPr algn="ctr">
                <a:lnSpc>
                  <a:spcPct val="110000"/>
                </a:lnSpc>
                <a:spcBef>
                  <a:spcPts val="600"/>
                </a:spcBef>
                <a:spcAft>
                  <a:spcPts val="600"/>
                </a:spcAft>
              </a:pPr>
              <a:t>‹#›</a:t>
            </a:fld>
            <a:endParaRPr lang="en-GB" sz="800" dirty="0">
              <a:solidFill>
                <a:schemeClr val="tx2"/>
              </a:solidFill>
              <a:latin typeface="Gilroy Medium" panose="00000600000000000000" pitchFamily="50" charset="0"/>
            </a:endParaRPr>
          </a:p>
        </p:txBody>
      </p:sp>
    </p:spTree>
    <p:extLst>
      <p:ext uri="{BB962C8B-B14F-4D97-AF65-F5344CB8AC3E}">
        <p14:creationId xmlns:p14="http://schemas.microsoft.com/office/powerpoint/2010/main" val="3331621507"/>
      </p:ext>
    </p:extLst>
  </p:cSld>
  <p:clrMap bg1="lt1" tx1="dk1" bg2="lt2" tx2="dk2" accent1="accent1" accent2="accent2" accent3="accent3" accent4="accent4" accent5="accent5" accent6="accent6" hlink="hlink" folHlink="folHlink"/>
  <p:sldLayoutIdLst>
    <p:sldLayoutId id="2147484956"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 id="2147484772" r:id="rId12"/>
    <p:sldLayoutId id="2147484773" r:id="rId13"/>
    <p:sldLayoutId id="2147484774" r:id="rId14"/>
    <p:sldLayoutId id="2147484775" r:id="rId15"/>
    <p:sldLayoutId id="2147484776" r:id="rId16"/>
    <p:sldLayoutId id="2147484777" r:id="rId17"/>
    <p:sldLayoutId id="2147484778" r:id="rId18"/>
    <p:sldLayoutId id="2147484779" r:id="rId19"/>
    <p:sldLayoutId id="2147484780" r:id="rId20"/>
    <p:sldLayoutId id="2147484781" r:id="rId21"/>
    <p:sldLayoutId id="2147484782" r:id="rId22"/>
    <p:sldLayoutId id="2147484783" r:id="rId23"/>
    <p:sldLayoutId id="2147484784" r:id="rId24"/>
    <p:sldLayoutId id="2147484785" r:id="rId25"/>
    <p:sldLayoutId id="2147484786" r:id="rId26"/>
    <p:sldLayoutId id="2147484787" r:id="rId27"/>
    <p:sldLayoutId id="2147484788" r:id="rId28"/>
    <p:sldLayoutId id="2147484913" r:id="rId29"/>
    <p:sldLayoutId id="2147484914" r:id="rId30"/>
    <p:sldLayoutId id="2147484915" r:id="rId31"/>
    <p:sldLayoutId id="2147484916" r:id="rId32"/>
    <p:sldLayoutId id="2147484917" r:id="rId33"/>
    <p:sldLayoutId id="2147484918" r:id="rId34"/>
    <p:sldLayoutId id="2147484919" r:id="rId35"/>
    <p:sldLayoutId id="2147484920" r:id="rId36"/>
    <p:sldLayoutId id="2147484921" r:id="rId37"/>
    <p:sldLayoutId id="2147484922" r:id="rId38"/>
    <p:sldLayoutId id="2147484923" r:id="rId39"/>
    <p:sldLayoutId id="2147484924" r:id="rId40"/>
    <p:sldLayoutId id="2147484912" r:id="rId41"/>
    <p:sldLayoutId id="2147484789" r:id="rId42"/>
    <p:sldLayoutId id="2147484790" r:id="rId43"/>
    <p:sldLayoutId id="2147484791" r:id="rId44"/>
    <p:sldLayoutId id="2147484792" r:id="rId45"/>
    <p:sldLayoutId id="2147484793" r:id="rId46"/>
    <p:sldLayoutId id="2147484794" r:id="rId47"/>
    <p:sldLayoutId id="2147484795" r:id="rId48"/>
    <p:sldLayoutId id="2147484796" r:id="rId49"/>
    <p:sldLayoutId id="2147484950" r:id="rId50"/>
    <p:sldLayoutId id="2147484951" r:id="rId51"/>
    <p:sldLayoutId id="2147484952" r:id="rId52"/>
    <p:sldLayoutId id="2147484953" r:id="rId53"/>
    <p:sldLayoutId id="2147484797" r:id="rId54"/>
    <p:sldLayoutId id="2147484798" r:id="rId55"/>
    <p:sldLayoutId id="2147484799" r:id="rId56"/>
    <p:sldLayoutId id="2147484800" r:id="rId57"/>
    <p:sldLayoutId id="2147484946" r:id="rId58"/>
    <p:sldLayoutId id="2147484947" r:id="rId59"/>
    <p:sldLayoutId id="2147484948" r:id="rId60"/>
    <p:sldLayoutId id="2147484949" r:id="rId61"/>
    <p:sldLayoutId id="2147484938" r:id="rId62"/>
    <p:sldLayoutId id="2147484939" r:id="rId63"/>
    <p:sldLayoutId id="2147484940" r:id="rId64"/>
    <p:sldLayoutId id="2147484941" r:id="rId65"/>
    <p:sldLayoutId id="2147484942" r:id="rId66"/>
    <p:sldLayoutId id="2147484943" r:id="rId67"/>
    <p:sldLayoutId id="2147484944" r:id="rId68"/>
    <p:sldLayoutId id="2147484945" r:id="rId69"/>
    <p:sldLayoutId id="2147484926" r:id="rId70"/>
    <p:sldLayoutId id="2147484927" r:id="rId71"/>
    <p:sldLayoutId id="2147484928" r:id="rId72"/>
    <p:sldLayoutId id="2147484929" r:id="rId73"/>
    <p:sldLayoutId id="2147484973" r:id="rId74"/>
    <p:sldLayoutId id="2147484930" r:id="rId75"/>
    <p:sldLayoutId id="2147484931" r:id="rId76"/>
    <p:sldLayoutId id="2147484932" r:id="rId77"/>
    <p:sldLayoutId id="2147484933" r:id="rId78"/>
    <p:sldLayoutId id="2147484934" r:id="rId79"/>
    <p:sldLayoutId id="2147484935" r:id="rId80"/>
    <p:sldLayoutId id="2147484936" r:id="rId81"/>
    <p:sldLayoutId id="2147484937" r:id="rId82"/>
    <p:sldLayoutId id="2147484825" r:id="rId83"/>
    <p:sldLayoutId id="2147484826" r:id="rId84"/>
    <p:sldLayoutId id="2147484827" r:id="rId85"/>
    <p:sldLayoutId id="2147484828" r:id="rId86"/>
    <p:sldLayoutId id="2147484829" r:id="rId87"/>
    <p:sldLayoutId id="2147484830" r:id="rId88"/>
    <p:sldLayoutId id="2147484831" r:id="rId89"/>
    <p:sldLayoutId id="2147484832" r:id="rId90"/>
    <p:sldLayoutId id="2147484833" r:id="rId91"/>
    <p:sldLayoutId id="2147484834" r:id="rId92"/>
    <p:sldLayoutId id="2147484835" r:id="rId93"/>
    <p:sldLayoutId id="2147484836" r:id="rId94"/>
    <p:sldLayoutId id="2147484837" r:id="rId95"/>
    <p:sldLayoutId id="2147484838" r:id="rId96"/>
    <p:sldLayoutId id="2147484839" r:id="rId97"/>
    <p:sldLayoutId id="2147484840" r:id="rId98"/>
    <p:sldLayoutId id="2147484853" r:id="rId99"/>
    <p:sldLayoutId id="2147484854" r:id="rId100"/>
    <p:sldLayoutId id="2147484855" r:id="rId101"/>
    <p:sldLayoutId id="2147484856" r:id="rId102"/>
    <p:sldLayoutId id="2147484857" r:id="rId103"/>
    <p:sldLayoutId id="2147484858" r:id="rId104"/>
    <p:sldLayoutId id="2147484859" r:id="rId105"/>
    <p:sldLayoutId id="2147484860" r:id="rId106"/>
    <p:sldLayoutId id="2147484861" r:id="rId107"/>
    <p:sldLayoutId id="2147484862" r:id="rId108"/>
    <p:sldLayoutId id="2147484863" r:id="rId109"/>
    <p:sldLayoutId id="2147484864" r:id="rId110"/>
    <p:sldLayoutId id="2147484865" r:id="rId111"/>
    <p:sldLayoutId id="2147484866" r:id="rId112"/>
    <p:sldLayoutId id="2147484867" r:id="rId113"/>
    <p:sldLayoutId id="2147484868" r:id="rId114"/>
    <p:sldLayoutId id="2147484911" r:id="rId115"/>
    <p:sldLayoutId id="2147484869" r:id="rId116"/>
    <p:sldLayoutId id="2147484870" r:id="rId117"/>
    <p:sldLayoutId id="2147484871" r:id="rId118"/>
    <p:sldLayoutId id="2147484872" r:id="rId119"/>
    <p:sldLayoutId id="2147484910" r:id="rId120"/>
    <p:sldLayoutId id="2147484873" r:id="rId121"/>
    <p:sldLayoutId id="2147484874" r:id="rId122"/>
    <p:sldLayoutId id="2147484875" r:id="rId123"/>
    <p:sldLayoutId id="2147484876" r:id="rId124"/>
    <p:sldLayoutId id="2147484877" r:id="rId125"/>
    <p:sldLayoutId id="2147484878" r:id="rId126"/>
    <p:sldLayoutId id="2147484879" r:id="rId127"/>
    <p:sldLayoutId id="2147484880" r:id="rId128"/>
    <p:sldLayoutId id="2147484881" r:id="rId129"/>
    <p:sldLayoutId id="2147484883" r:id="rId130"/>
    <p:sldLayoutId id="2147484884" r:id="rId131"/>
    <p:sldLayoutId id="2147484885" r:id="rId132"/>
    <p:sldLayoutId id="2147484886" r:id="rId133"/>
    <p:sldLayoutId id="2147484959" r:id="rId134"/>
    <p:sldLayoutId id="2147484958" r:id="rId135"/>
    <p:sldLayoutId id="2147484968" r:id="rId136"/>
    <p:sldLayoutId id="2147484969" r:id="rId137"/>
    <p:sldLayoutId id="2147484970" r:id="rId138"/>
  </p:sldLayoutIdLst>
  <p:txStyles>
    <p:titleStyle>
      <a:lvl1pPr algn="l" defTabSz="914377" rtl="0" eaLnBrk="1" latinLnBrk="0" hangingPunct="1">
        <a:lnSpc>
          <a:spcPct val="87000"/>
        </a:lnSpc>
        <a:spcBef>
          <a:spcPct val="0"/>
        </a:spcBef>
        <a:buNone/>
        <a:defRPr sz="4400" kern="1200">
          <a:solidFill>
            <a:schemeClr val="accent1"/>
          </a:solidFill>
          <a:latin typeface="Gilroy ExtraBold" panose="00000900000000000000" pitchFamily="50" charset="0"/>
          <a:ea typeface="+mj-ea"/>
          <a:cs typeface="+mj-cs"/>
        </a:defRPr>
      </a:lvl1pPr>
    </p:titleStyle>
    <p:bodyStyle>
      <a:lvl1pPr marL="0" indent="0" algn="l" defTabSz="914377" rtl="0" eaLnBrk="1" latinLnBrk="0" hangingPunct="1">
        <a:lnSpc>
          <a:spcPct val="110000"/>
        </a:lnSpc>
        <a:spcBef>
          <a:spcPts val="1000"/>
        </a:spcBef>
        <a:buFont typeface="Arial" panose="020B0604020202020204" pitchFamily="34" charset="0"/>
        <a:buNone/>
        <a:defRPr sz="2800" kern="1200">
          <a:solidFill>
            <a:schemeClr val="tx2"/>
          </a:solidFill>
          <a:latin typeface="Gilroy Medium" panose="00000600000000000000" pitchFamily="50" charset="0"/>
          <a:ea typeface="+mn-ea"/>
          <a:cs typeface="+mn-cs"/>
        </a:defRPr>
      </a:lvl1pPr>
      <a:lvl2pPr marL="534988" indent="-344488" algn="l" defTabSz="914377" rtl="0" eaLnBrk="1" latinLnBrk="0" hangingPunct="1">
        <a:lnSpc>
          <a:spcPct val="110000"/>
        </a:lnSpc>
        <a:spcBef>
          <a:spcPts val="500"/>
        </a:spcBef>
        <a:buClr>
          <a:srgbClr val="008CC8"/>
        </a:buClr>
        <a:buSzPct val="80000"/>
        <a:buFontTx/>
        <a:buBlip>
          <a:blip r:embed="rId140"/>
        </a:buBlip>
        <a:defRPr sz="2800" kern="1200">
          <a:solidFill>
            <a:schemeClr val="tx2"/>
          </a:solidFill>
          <a:latin typeface="Gilroy Medium" panose="00000600000000000000" pitchFamily="50" charset="0"/>
          <a:ea typeface="+mn-ea"/>
          <a:cs typeface="+mn-cs"/>
        </a:defRPr>
      </a:lvl2pPr>
      <a:lvl3pPr marL="982663" indent="-431800" algn="l" defTabSz="914377" rtl="0" eaLnBrk="1" latinLnBrk="0" hangingPunct="1">
        <a:lnSpc>
          <a:spcPct val="110000"/>
        </a:lnSpc>
        <a:spcBef>
          <a:spcPts val="500"/>
        </a:spcBef>
        <a:buClr>
          <a:srgbClr val="B9E613"/>
        </a:buClr>
        <a:buSzPct val="80000"/>
        <a:buFontTx/>
        <a:buBlip>
          <a:blip r:embed="rId141"/>
        </a:buBlip>
        <a:defRPr sz="2200" kern="1200">
          <a:solidFill>
            <a:schemeClr val="tx2"/>
          </a:solidFill>
          <a:latin typeface="Gilroy Medium" panose="00000600000000000000" pitchFamily="50" charset="0"/>
          <a:ea typeface="+mn-ea"/>
          <a:cs typeface="+mn-cs"/>
        </a:defRPr>
      </a:lvl3pPr>
      <a:lvl4pPr marL="1431925" indent="-241300" algn="l" defTabSz="914377" rtl="0" eaLnBrk="1" latinLnBrk="0" hangingPunct="1">
        <a:lnSpc>
          <a:spcPct val="110000"/>
        </a:lnSpc>
        <a:spcBef>
          <a:spcPts val="500"/>
        </a:spcBef>
        <a:buClr>
          <a:srgbClr val="FF8C00"/>
        </a:buClr>
        <a:buSzPct val="80000"/>
        <a:buFontTx/>
        <a:buBlip>
          <a:blip r:embed="rId142"/>
        </a:buBlip>
        <a:defRPr sz="1800" kern="1200">
          <a:solidFill>
            <a:schemeClr val="tx2"/>
          </a:solidFill>
          <a:latin typeface="Gilroy Medium" panose="00000600000000000000" pitchFamily="50" charset="0"/>
          <a:ea typeface="+mn-ea"/>
          <a:cs typeface="+mn-cs"/>
        </a:defRPr>
      </a:lvl4pPr>
      <a:lvl5pPr marL="1698625" indent="-327025" algn="l" defTabSz="914377" rtl="0" eaLnBrk="1" latinLnBrk="0" hangingPunct="1">
        <a:lnSpc>
          <a:spcPct val="110000"/>
        </a:lnSpc>
        <a:spcBef>
          <a:spcPts val="500"/>
        </a:spcBef>
        <a:buClr>
          <a:srgbClr val="9000A0"/>
        </a:buClr>
        <a:buSzPct val="80000"/>
        <a:buFontTx/>
        <a:buBlip>
          <a:blip r:embed="rId143"/>
        </a:buBlip>
        <a:defRPr sz="1600" kern="1200">
          <a:solidFill>
            <a:schemeClr val="tx2"/>
          </a:solidFill>
          <a:latin typeface="Gilroy Medium" panose="000006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4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8.xml"/><Relationship Id="rId5" Type="http://schemas.openxmlformats.org/officeDocument/2006/relationships/image" Target="../media/image34.png"/><Relationship Id="rId4" Type="http://schemas.openxmlformats.org/officeDocument/2006/relationships/hyperlink" Target="mailto:healthyeating@igd.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73.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37.png"/><Relationship Id="rId4" Type="http://schemas.openxmlformats.org/officeDocument/2006/relationships/hyperlink" Target="http://www.igd.com/shiftbehaviour" TargetMode="External"/><Relationship Id="rId9" Type="http://schemas.openxmlformats.org/officeDocument/2006/relationships/hyperlink" Target="mailto:healthyeating@igd.com?subject=Heathy%20sustainable%20diets%20-%20better%20for%20busines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digital.nhs.uk/data-and-information/publications/statistical/statistics-on-obesity-physical-activity-and-diet/england-2020/part-3-adult-obesity-copy" TargetMode="External"/><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shoppervista.igd.com/macro-trends/presentation-viewer/t/health-nutrition-and-ethics-monthly-shopper-update-march-2021/i/10761" TargetMode="External"/><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2.xml"/><Relationship Id="rId6" Type="http://schemas.openxmlformats.org/officeDocument/2006/relationships/image" Target="../media/image1.png"/><Relationship Id="rId5" Type="http://schemas.openxmlformats.org/officeDocument/2006/relationships/image" Target="../media/image30.jpeg"/><Relationship Id="rId4" Type="http://schemas.openxmlformats.org/officeDocument/2006/relationships/hyperlink" Target="blog.coop.co.uk/2021/05/05/weve-cut-the-price-of-our-plant-based-co-op-gro-range-to-make-it-more-affordable-for-everyone/" TargetMode="Externa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hyperlink" Target="https://store.mintel.com/uk-meat-free-foods-market-report?_ga=2.138420912.266848443.1612263804-1712789002.1596532125" TargetMode="External"/><Relationship Id="rId3" Type="http://schemas.openxmlformats.org/officeDocument/2006/relationships/image" Target="../media/image1.png"/><Relationship Id="rId7" Type="http://schemas.openxmlformats.org/officeDocument/2006/relationships/hyperlink" Target="https://www.igd.com/Portals/0/Downloads/Charitable%20Impact/Sustainability/Appetite-for-Change%E2%80%93How-to-apply-behavioural-science-shortcuts.pdf" TargetMode="External"/><Relationship Id="rId2" Type="http://schemas.openxmlformats.org/officeDocument/2006/relationships/image" Target="../media/image31.jpeg"/><Relationship Id="rId1" Type="http://schemas.openxmlformats.org/officeDocument/2006/relationships/slideLayout" Target="../slideLayouts/slideLayout87.xml"/><Relationship Id="rId6" Type="http://schemas.openxmlformats.org/officeDocument/2006/relationships/image" Target="../media/image4.png"/><Relationship Id="rId11" Type="http://schemas.openxmlformats.org/officeDocument/2006/relationships/hyperlink" Target="https://downloads.ctfassets.net/4zu8gvmtwqss/1TDKFkJkWYtv7bUseurNw7/51deb8b7b34af4de52660ba7fce37757/Pret_A_Manger_2019_ESG_Report.pdf" TargetMode="External"/><Relationship Id="rId5" Type="http://schemas.openxmlformats.org/officeDocument/2006/relationships/image" Target="../media/image3.png"/><Relationship Id="rId10" Type="http://schemas.openxmlformats.org/officeDocument/2006/relationships/hyperlink" Target="https://www.igd.com/charitable-impact/healthy-eating/content-library/article/t/tesco-increases-shopper-loyalty-by-helping-kids-to-eat-more-fruit-veg/i/27722" TargetMode="External"/><Relationship Id="rId4" Type="http://schemas.openxmlformats.org/officeDocument/2006/relationships/image" Target="../media/image2.png"/><Relationship Id="rId9" Type="http://schemas.openxmlformats.org/officeDocument/2006/relationships/hyperlink" Target="https://www.igd.com/charitable-impact/healthy-eating/content-library/article/t/how-sainsburys-increased-sales-by-using-pester-power-for-good/i/2772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EB8EBE4-89CD-4DDC-BBAF-C779C9F0753C}"/>
              </a:ext>
            </a:extLst>
          </p:cNvPr>
          <p:cNvSpPr/>
          <p:nvPr/>
        </p:nvSpPr>
        <p:spPr>
          <a:xfrm>
            <a:off x="9113178" y="5506948"/>
            <a:ext cx="1954250" cy="847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sp>
        <p:nvSpPr>
          <p:cNvPr id="3" name="Title 2">
            <a:extLst>
              <a:ext uri="{FF2B5EF4-FFF2-40B4-BE49-F238E27FC236}">
                <a16:creationId xmlns:a16="http://schemas.microsoft.com/office/drawing/2014/main" id="{1FEDEFBC-ED39-4C5A-ACFE-506094D98F88}"/>
              </a:ext>
            </a:extLst>
          </p:cNvPr>
          <p:cNvSpPr>
            <a:spLocks noGrp="1"/>
          </p:cNvSpPr>
          <p:nvPr>
            <p:ph type="ctrTitle"/>
          </p:nvPr>
        </p:nvSpPr>
        <p:spPr>
          <a:xfrm>
            <a:off x="4623890" y="3101975"/>
            <a:ext cx="6443538" cy="2245391"/>
          </a:xfrm>
        </p:spPr>
        <p:txBody>
          <a:bodyPr/>
          <a:lstStyle/>
          <a:p>
            <a:r>
              <a:rPr lang="en-GB" dirty="0"/>
              <a:t>Healthy, sustainable diets: making the business case</a:t>
            </a:r>
          </a:p>
        </p:txBody>
      </p:sp>
      <p:pic>
        <p:nvPicPr>
          <p:cNvPr id="22" name="Picture Placeholder 21" descr="A person putting food in an oven&#10;&#10;Description automatically generated with low confidence">
            <a:extLst>
              <a:ext uri="{FF2B5EF4-FFF2-40B4-BE49-F238E27FC236}">
                <a16:creationId xmlns:a16="http://schemas.microsoft.com/office/drawing/2014/main" id="{9AA9748C-4DBA-4B09-A5D4-B13B4FEF6464}"/>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3337" y="-13970"/>
            <a:ext cx="11544936" cy="6586220"/>
          </a:xfrm>
        </p:spPr>
      </p:pic>
      <p:pic>
        <p:nvPicPr>
          <p:cNvPr id="26" name="Picture 25">
            <a:extLst>
              <a:ext uri="{FF2B5EF4-FFF2-40B4-BE49-F238E27FC236}">
                <a16:creationId xmlns:a16="http://schemas.microsoft.com/office/drawing/2014/main" id="{1C7177FA-E640-4728-BD34-E6F5A993EF1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71935" y="5850000"/>
            <a:ext cx="4695493" cy="504000"/>
          </a:xfrm>
          <a:prstGeom prst="rect">
            <a:avLst/>
          </a:prstGeom>
        </p:spPr>
      </p:pic>
    </p:spTree>
    <p:extLst>
      <p:ext uri="{BB962C8B-B14F-4D97-AF65-F5344CB8AC3E}">
        <p14:creationId xmlns:p14="http://schemas.microsoft.com/office/powerpoint/2010/main" val="288724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D79BC26-C5A8-4126-AB61-13417F04EE80}"/>
              </a:ext>
            </a:extLst>
          </p:cNvPr>
          <p:cNvSpPr/>
          <p:nvPr/>
        </p:nvSpPr>
        <p:spPr>
          <a:xfrm>
            <a:off x="10813143" y="0"/>
            <a:ext cx="1233714" cy="6110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lroy Medium" panose="00000600000000000000" pitchFamily="50" charset="0"/>
            </a:endParaRPr>
          </a:p>
        </p:txBody>
      </p:sp>
      <p:pic>
        <p:nvPicPr>
          <p:cNvPr id="11" name="Picture Placeholder 10" descr="A picture containing text&#10;&#10;Description automatically generated">
            <a:extLst>
              <a:ext uri="{FF2B5EF4-FFF2-40B4-BE49-F238E27FC236}">
                <a16:creationId xmlns:a16="http://schemas.microsoft.com/office/drawing/2014/main" id="{B7F95C44-1D7A-4979-A26D-44AF78BF03D9}"/>
              </a:ext>
            </a:extLst>
          </p:cNvPr>
          <p:cNvPicPr>
            <a:picLocks noGrp="1" noChangeAspect="1"/>
          </p:cNvPicPr>
          <p:nvPr>
            <p:ph type="pic" sz="quarter" idx="22"/>
          </p:nvPr>
        </p:nvPicPr>
        <p:blipFill rotWithShape="1">
          <a:blip r:embed="rId3" cstate="email">
            <a:extLst>
              <a:ext uri="{28A0092B-C50C-407E-A947-70E740481C1C}">
                <a14:useLocalDpi xmlns:a14="http://schemas.microsoft.com/office/drawing/2010/main"/>
              </a:ext>
            </a:extLst>
          </a:blip>
          <a:srcRect/>
          <a:stretch/>
        </p:blipFill>
        <p:spPr>
          <a:xfrm>
            <a:off x="4522788" y="609600"/>
            <a:ext cx="6831012" cy="5454650"/>
          </a:xfrm>
        </p:spPr>
      </p:pic>
      <p:sp>
        <p:nvSpPr>
          <p:cNvPr id="3" name="Title 2">
            <a:extLst>
              <a:ext uri="{FF2B5EF4-FFF2-40B4-BE49-F238E27FC236}">
                <a16:creationId xmlns:a16="http://schemas.microsoft.com/office/drawing/2014/main" id="{F54F45E0-A487-49BE-B483-4007D6CA86C8}"/>
              </a:ext>
            </a:extLst>
          </p:cNvPr>
          <p:cNvSpPr>
            <a:spLocks noGrp="1"/>
          </p:cNvSpPr>
          <p:nvPr>
            <p:ph type="title"/>
          </p:nvPr>
        </p:nvSpPr>
        <p:spPr>
          <a:xfrm>
            <a:off x="838200" y="609598"/>
            <a:ext cx="3682800" cy="1539909"/>
          </a:xfrm>
        </p:spPr>
        <p:txBody>
          <a:bodyPr wrap="square">
            <a:spAutoFit/>
          </a:bodyPr>
          <a:lstStyle/>
          <a:p>
            <a:r>
              <a:rPr lang="en-US" sz="3600" dirty="0"/>
              <a:t>IGD is helping industry drive change</a:t>
            </a:r>
            <a:endParaRPr lang="en-GB" sz="3600" dirty="0"/>
          </a:p>
        </p:txBody>
      </p:sp>
      <p:sp>
        <p:nvSpPr>
          <p:cNvPr id="9" name="Text Placeholder 8">
            <a:extLst>
              <a:ext uri="{FF2B5EF4-FFF2-40B4-BE49-F238E27FC236}">
                <a16:creationId xmlns:a16="http://schemas.microsoft.com/office/drawing/2014/main" id="{9DF28170-82EB-4261-B137-AA62741E41EA}"/>
              </a:ext>
            </a:extLst>
          </p:cNvPr>
          <p:cNvSpPr>
            <a:spLocks noGrp="1"/>
          </p:cNvSpPr>
          <p:nvPr>
            <p:ph type="body" sz="quarter" idx="30"/>
          </p:nvPr>
        </p:nvSpPr>
        <p:spPr/>
        <p:txBody>
          <a:bodyPr/>
          <a:lstStyle/>
          <a:p>
            <a:r>
              <a:rPr lang="en-GB" dirty="0">
                <a:solidFill>
                  <a:schemeClr val="tx1"/>
                </a:solidFill>
              </a:rPr>
              <a:t>IGD Shopper Vista, March 2021</a:t>
            </a:r>
          </a:p>
        </p:txBody>
      </p:sp>
      <p:sp>
        <p:nvSpPr>
          <p:cNvPr id="4" name="Text Placeholder 3">
            <a:extLst>
              <a:ext uri="{FF2B5EF4-FFF2-40B4-BE49-F238E27FC236}">
                <a16:creationId xmlns:a16="http://schemas.microsoft.com/office/drawing/2014/main" id="{7E7E8888-C57F-46C6-A3A9-892D04B6B13A}"/>
              </a:ext>
            </a:extLst>
          </p:cNvPr>
          <p:cNvSpPr>
            <a:spLocks noGrp="1"/>
          </p:cNvSpPr>
          <p:nvPr>
            <p:ph type="body" sz="quarter" idx="12"/>
          </p:nvPr>
        </p:nvSpPr>
        <p:spPr>
          <a:xfrm>
            <a:off x="836412" y="2339623"/>
            <a:ext cx="3297771" cy="3003980"/>
          </a:xfrm>
        </p:spPr>
        <p:txBody>
          <a:bodyPr>
            <a:noAutofit/>
          </a:bodyPr>
          <a:lstStyle/>
          <a:p>
            <a:pPr>
              <a:spcBef>
                <a:spcPts val="400"/>
              </a:spcBef>
              <a:spcAft>
                <a:spcPts val="400"/>
              </a:spcAft>
            </a:pPr>
            <a:r>
              <a:rPr lang="en-US" sz="1600" dirty="0"/>
              <a:t>86% of shoppers are trying to improve their health in some way, but they want help.</a:t>
            </a:r>
          </a:p>
          <a:p>
            <a:pPr>
              <a:spcBef>
                <a:spcPts val="400"/>
              </a:spcBef>
              <a:spcAft>
                <a:spcPts val="400"/>
              </a:spcAft>
            </a:pPr>
            <a:r>
              <a:rPr lang="en-US" sz="1600" dirty="0"/>
              <a:t>That’s why IGD is working with the University of Leeds and industry, to test </a:t>
            </a:r>
            <a:r>
              <a:rPr lang="en-GB" sz="1600" dirty="0"/>
              <a:t>behaviour</a:t>
            </a:r>
            <a:r>
              <a:rPr lang="en-US" sz="1600" dirty="0"/>
              <a:t> change levers in real-life settings. </a:t>
            </a:r>
          </a:p>
          <a:p>
            <a:pPr>
              <a:spcBef>
                <a:spcPts val="400"/>
              </a:spcBef>
              <a:spcAft>
                <a:spcPts val="400"/>
              </a:spcAft>
            </a:pPr>
            <a:r>
              <a:rPr lang="en-US" sz="1600" dirty="0"/>
              <a:t>We’re measuring how pricing, promotions, and placement can impact shoppers’ baskets and their eating habits.</a:t>
            </a:r>
          </a:p>
          <a:p>
            <a:pPr>
              <a:spcBef>
                <a:spcPts val="400"/>
              </a:spcBef>
              <a:spcAft>
                <a:spcPts val="400"/>
              </a:spcAft>
            </a:pPr>
            <a:r>
              <a:rPr lang="en-US" sz="1600" dirty="0"/>
              <a:t>Get in touch to get involved:</a:t>
            </a:r>
            <a:br>
              <a:rPr lang="en-US" sz="1600" dirty="0"/>
            </a:br>
            <a:r>
              <a:rPr lang="en-US" sz="1600" dirty="0">
                <a:hlinkClick r:id="rId4"/>
              </a:rPr>
              <a:t>healthyeating@igd.com</a:t>
            </a:r>
            <a:endParaRPr lang="en-US" sz="1600" dirty="0"/>
          </a:p>
          <a:p>
            <a:pPr>
              <a:spcBef>
                <a:spcPts val="400"/>
              </a:spcBef>
              <a:spcAft>
                <a:spcPts val="400"/>
              </a:spcAft>
            </a:pPr>
            <a:endParaRPr lang="en-US" sz="1600" dirty="0"/>
          </a:p>
        </p:txBody>
      </p:sp>
      <p:pic>
        <p:nvPicPr>
          <p:cNvPr id="13" name="Picture 12" descr="Graphical user interface, application&#10;&#10;Description automatically generated">
            <a:extLst>
              <a:ext uri="{FF2B5EF4-FFF2-40B4-BE49-F238E27FC236}">
                <a16:creationId xmlns:a16="http://schemas.microsoft.com/office/drawing/2014/main" id="{3568CAA2-718F-4A7B-9849-964B5B69AE60}"/>
              </a:ext>
            </a:extLst>
          </p:cNvPr>
          <p:cNvPicPr>
            <a:picLocks noChangeAspect="1"/>
          </p:cNvPicPr>
          <p:nvPr/>
        </p:nvPicPr>
        <p:blipFill>
          <a:blip r:embed="rId5"/>
          <a:stretch>
            <a:fillRect/>
          </a:stretch>
        </p:blipFill>
        <p:spPr>
          <a:xfrm>
            <a:off x="4522788" y="4622956"/>
            <a:ext cx="6832800" cy="1441294"/>
          </a:xfrm>
          <a:prstGeom prst="rect">
            <a:avLst/>
          </a:prstGeom>
        </p:spPr>
      </p:pic>
      <p:sp>
        <p:nvSpPr>
          <p:cNvPr id="10" name="Footer Placeholder 4">
            <a:extLst>
              <a:ext uri="{FF2B5EF4-FFF2-40B4-BE49-F238E27FC236}">
                <a16:creationId xmlns:a16="http://schemas.microsoft.com/office/drawing/2014/main" id="{6808DB5D-2AD1-45DE-AF31-AC8360D3B51D}"/>
              </a:ext>
            </a:extLst>
          </p:cNvPr>
          <p:cNvSpPr txBox="1">
            <a:spLocks/>
          </p:cNvSpPr>
          <p:nvPr/>
        </p:nvSpPr>
        <p:spPr>
          <a:xfrm>
            <a:off x="359998" y="0"/>
            <a:ext cx="5095579"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10000"/>
              </a:lnSpc>
              <a:spcBef>
                <a:spcPts val="600"/>
              </a:spcBef>
              <a:spcAft>
                <a:spcPts val="600"/>
              </a:spcAft>
              <a:buClrTx/>
              <a:buSzTx/>
              <a:buFontTx/>
              <a:buNone/>
              <a:tabLst/>
              <a:defRPr/>
            </a:pPr>
            <a:r>
              <a:rPr kumimoji="0" lang="en-US"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rPr>
              <a:t>Healthy, sustainable diets: making the business case</a:t>
            </a:r>
            <a:endParaRPr kumimoji="0" lang="en-GB"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endParaRPr>
          </a:p>
        </p:txBody>
      </p:sp>
    </p:spTree>
    <p:extLst>
      <p:ext uri="{BB962C8B-B14F-4D97-AF65-F5344CB8AC3E}">
        <p14:creationId xmlns:p14="http://schemas.microsoft.com/office/powerpoint/2010/main" val="11263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2C67-E1F1-45A3-A422-CA8D3B70AD9D}"/>
              </a:ext>
            </a:extLst>
          </p:cNvPr>
          <p:cNvSpPr>
            <a:spLocks noGrp="1"/>
          </p:cNvSpPr>
          <p:nvPr>
            <p:ph type="title"/>
          </p:nvPr>
        </p:nvSpPr>
        <p:spPr/>
        <p:txBody>
          <a:bodyPr/>
          <a:lstStyle/>
          <a:p>
            <a:r>
              <a:rPr lang="en-GB" dirty="0"/>
              <a:t>How you can take action</a:t>
            </a:r>
          </a:p>
        </p:txBody>
      </p:sp>
      <p:sp>
        <p:nvSpPr>
          <p:cNvPr id="3" name="Text Placeholder 2">
            <a:extLst>
              <a:ext uri="{FF2B5EF4-FFF2-40B4-BE49-F238E27FC236}">
                <a16:creationId xmlns:a16="http://schemas.microsoft.com/office/drawing/2014/main" id="{903CB4E4-0EBE-4960-907B-E02F94307E33}"/>
              </a:ext>
            </a:extLst>
          </p:cNvPr>
          <p:cNvSpPr>
            <a:spLocks noGrp="1"/>
          </p:cNvSpPr>
          <p:nvPr>
            <p:ph type="body" sz="quarter" idx="14"/>
          </p:nvPr>
        </p:nvSpPr>
        <p:spPr>
          <a:xfrm>
            <a:off x="838800" y="2152800"/>
            <a:ext cx="5040001" cy="3418876"/>
          </a:xfrm>
        </p:spPr>
        <p:txBody>
          <a:bodyPr>
            <a:normAutofit/>
          </a:bodyPr>
          <a:lstStyle/>
          <a:p>
            <a:r>
              <a:rPr lang="en-US" sz="2000" dirty="0">
                <a:latin typeface="+mj-lt"/>
              </a:rPr>
              <a:t>Visit our new online hub</a:t>
            </a:r>
          </a:p>
          <a:p>
            <a:r>
              <a:rPr lang="en-US" sz="1600" dirty="0"/>
              <a:t>It’s packed with resources to help you:</a:t>
            </a:r>
          </a:p>
          <a:p>
            <a:pPr lvl="1"/>
            <a:r>
              <a:rPr lang="en-US" sz="1600" dirty="0"/>
              <a:t>understand why healthy, sustainable diets should be central to your business strategy</a:t>
            </a:r>
          </a:p>
          <a:p>
            <a:pPr lvl="1"/>
            <a:r>
              <a:rPr lang="en-US" sz="1600" dirty="0"/>
              <a:t>get inspiration from what other </a:t>
            </a:r>
            <a:r>
              <a:rPr lang="en-US" sz="1600" dirty="0" err="1"/>
              <a:t>organisations</a:t>
            </a:r>
            <a:r>
              <a:rPr lang="en-US" sz="1600" dirty="0"/>
              <a:t> are doing</a:t>
            </a:r>
          </a:p>
          <a:p>
            <a:pPr lvl="1"/>
            <a:r>
              <a:rPr lang="en-US" sz="1600" dirty="0"/>
              <a:t>learn about our real-life trials and research partners</a:t>
            </a:r>
          </a:p>
        </p:txBody>
      </p:sp>
      <p:sp>
        <p:nvSpPr>
          <p:cNvPr id="4" name="Text Placeholder 3">
            <a:extLst>
              <a:ext uri="{FF2B5EF4-FFF2-40B4-BE49-F238E27FC236}">
                <a16:creationId xmlns:a16="http://schemas.microsoft.com/office/drawing/2014/main" id="{D389A28A-946D-49C3-A33F-E722D5553C49}"/>
              </a:ext>
            </a:extLst>
          </p:cNvPr>
          <p:cNvSpPr>
            <a:spLocks noGrp="1"/>
          </p:cNvSpPr>
          <p:nvPr>
            <p:ph type="body" sz="quarter" idx="15"/>
          </p:nvPr>
        </p:nvSpPr>
        <p:spPr>
          <a:xfrm>
            <a:off x="6001199" y="2152800"/>
            <a:ext cx="5040001" cy="3418876"/>
          </a:xfrm>
        </p:spPr>
        <p:txBody>
          <a:bodyPr>
            <a:normAutofit/>
          </a:bodyPr>
          <a:lstStyle/>
          <a:p>
            <a:r>
              <a:rPr lang="en-US" sz="2000" dirty="0">
                <a:latin typeface="+mj-lt"/>
              </a:rPr>
              <a:t>Contact us</a:t>
            </a:r>
          </a:p>
          <a:p>
            <a:pPr lvl="1"/>
            <a:r>
              <a:rPr lang="en-US" sz="1600" dirty="0"/>
              <a:t>Ask us any questions you have</a:t>
            </a:r>
          </a:p>
          <a:p>
            <a:pPr lvl="1"/>
            <a:r>
              <a:rPr lang="en-US" sz="1600" dirty="0"/>
              <a:t>Tell us about your success stories</a:t>
            </a:r>
          </a:p>
          <a:p>
            <a:pPr lvl="1"/>
            <a:r>
              <a:rPr lang="en-US" sz="1600" dirty="0"/>
              <a:t>Work with us to trial real-life solutions and inspire others</a:t>
            </a:r>
          </a:p>
        </p:txBody>
      </p:sp>
      <p:pic>
        <p:nvPicPr>
          <p:cNvPr id="9" name="Picture 8">
            <a:extLst>
              <a:ext uri="{FF2B5EF4-FFF2-40B4-BE49-F238E27FC236}">
                <a16:creationId xmlns:a16="http://schemas.microsoft.com/office/drawing/2014/main" id="{E30F2D86-49F1-4E6C-B6D2-ACCCF01DE351}"/>
              </a:ext>
            </a:extLst>
          </p:cNvPr>
          <p:cNvPicPr>
            <a:picLocks noChangeAspect="1"/>
          </p:cNvPicPr>
          <p:nvPr/>
        </p:nvPicPr>
        <p:blipFill>
          <a:blip r:embed="rId2"/>
          <a:stretch>
            <a:fillRect/>
          </a:stretch>
        </p:blipFill>
        <p:spPr>
          <a:xfrm>
            <a:off x="838800" y="1692786"/>
            <a:ext cx="900000" cy="409091"/>
          </a:xfrm>
          <a:prstGeom prst="rect">
            <a:avLst/>
          </a:prstGeom>
        </p:spPr>
      </p:pic>
      <p:pic>
        <p:nvPicPr>
          <p:cNvPr id="10" name="Picture 9">
            <a:extLst>
              <a:ext uri="{FF2B5EF4-FFF2-40B4-BE49-F238E27FC236}">
                <a16:creationId xmlns:a16="http://schemas.microsoft.com/office/drawing/2014/main" id="{558E3438-4EE9-4563-A058-B8679197B164}"/>
              </a:ext>
            </a:extLst>
          </p:cNvPr>
          <p:cNvPicPr>
            <a:picLocks noChangeAspect="1"/>
          </p:cNvPicPr>
          <p:nvPr/>
        </p:nvPicPr>
        <p:blipFill>
          <a:blip r:embed="rId3"/>
          <a:stretch>
            <a:fillRect/>
          </a:stretch>
        </p:blipFill>
        <p:spPr>
          <a:xfrm>
            <a:off x="6001199" y="1693324"/>
            <a:ext cx="900000" cy="409091"/>
          </a:xfrm>
          <a:prstGeom prst="rect">
            <a:avLst/>
          </a:prstGeom>
        </p:spPr>
      </p:pic>
      <p:sp>
        <p:nvSpPr>
          <p:cNvPr id="11" name="Text Placeholder 21">
            <a:hlinkClick r:id="rId4"/>
            <a:extLst>
              <a:ext uri="{FF2B5EF4-FFF2-40B4-BE49-F238E27FC236}">
                <a16:creationId xmlns:a16="http://schemas.microsoft.com/office/drawing/2014/main" id="{40BEEC14-9102-4618-B533-6A5DBEED8928}"/>
              </a:ext>
            </a:extLst>
          </p:cNvPr>
          <p:cNvSpPr txBox="1">
            <a:spLocks noChangeAspect="1"/>
          </p:cNvSpPr>
          <p:nvPr/>
        </p:nvSpPr>
        <p:spPr>
          <a:xfrm>
            <a:off x="2104664" y="5060523"/>
            <a:ext cx="2508273" cy="691200"/>
          </a:xfrm>
          <a:custGeom>
            <a:avLst/>
            <a:gdLst>
              <a:gd name="connsiteX0" fmla="*/ 0 w 2508273"/>
              <a:gd name="connsiteY0" fmla="*/ 0 h 691200"/>
              <a:gd name="connsiteX1" fmla="*/ 2508273 w 2508273"/>
              <a:gd name="connsiteY1" fmla="*/ 0 h 691200"/>
              <a:gd name="connsiteX2" fmla="*/ 2508273 w 2508273"/>
              <a:gd name="connsiteY2" fmla="*/ 482400 h 691200"/>
              <a:gd name="connsiteX3" fmla="*/ 2146992 w 2508273"/>
              <a:gd name="connsiteY3" fmla="*/ 690985 h 691200"/>
              <a:gd name="connsiteX4" fmla="*/ 2146992 w 2508273"/>
              <a:gd name="connsiteY4" fmla="*/ 691200 h 691200"/>
              <a:gd name="connsiteX5" fmla="*/ 0 w 2508273"/>
              <a:gd name="connsiteY5" fmla="*/ 69120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8273" h="691200">
                <a:moveTo>
                  <a:pt x="0" y="0"/>
                </a:moveTo>
                <a:lnTo>
                  <a:pt x="2508273" y="0"/>
                </a:lnTo>
                <a:lnTo>
                  <a:pt x="2508273" y="482400"/>
                </a:lnTo>
                <a:lnTo>
                  <a:pt x="2146992" y="690985"/>
                </a:lnTo>
                <a:lnTo>
                  <a:pt x="2146992" y="691200"/>
                </a:lnTo>
                <a:lnTo>
                  <a:pt x="0" y="691200"/>
                </a:lnTo>
                <a:close/>
              </a:path>
            </a:pathLst>
          </a:custGeom>
          <a:solidFill>
            <a:schemeClr val="accent2"/>
          </a:solidFill>
          <a:effectLst>
            <a:outerShdw blurRad="50800" dist="38100" dir="2700000" algn="tl" rotWithShape="0">
              <a:prstClr val="black">
                <a:alpha val="40000"/>
              </a:prstClr>
            </a:outerShdw>
          </a:effectLst>
        </p:spPr>
        <p:txBody>
          <a:bodyPr wrap="square" lIns="108000" tIns="108000" rIns="108000" bIns="108000" anchor="ctr">
            <a:noAutofit/>
          </a:bodyPr>
          <a:lstStyle>
            <a:lvl1pPr marL="0" indent="0" algn="ctr" defTabSz="914377" rtl="0" eaLnBrk="1" latinLnBrk="0" hangingPunct="1">
              <a:lnSpc>
                <a:spcPct val="110000"/>
              </a:lnSpc>
              <a:spcBef>
                <a:spcPts val="1000"/>
              </a:spcBef>
              <a:buFont typeface="Arial" panose="020B0604020202020204" pitchFamily="34" charset="0"/>
              <a:buNone/>
              <a:defRPr sz="1600" b="1" kern="1200">
                <a:solidFill>
                  <a:schemeClr val="bg1"/>
                </a:solidFill>
                <a:latin typeface="Gilroy Medium" panose="00000600000000000000" pitchFamily="50" charset="0"/>
                <a:ea typeface="+mn-ea"/>
                <a:cs typeface="+mn-cs"/>
              </a:defRPr>
            </a:lvl1pPr>
            <a:lvl2pPr marL="801688" indent="-344488" algn="l" defTabSz="914377" rtl="0" eaLnBrk="1" latinLnBrk="0" hangingPunct="1">
              <a:lnSpc>
                <a:spcPct val="110000"/>
              </a:lnSpc>
              <a:spcBef>
                <a:spcPts val="500"/>
              </a:spcBef>
              <a:buClr>
                <a:srgbClr val="008CC8"/>
              </a:buClr>
              <a:buSzPct val="80000"/>
              <a:buFontTx/>
              <a:buBlip>
                <a:blip r:embed="rId5"/>
              </a:buBlip>
              <a:defRPr sz="2800" kern="1200">
                <a:solidFill>
                  <a:schemeClr val="tx2"/>
                </a:solidFill>
                <a:latin typeface="Gilroy Medium" panose="00000600000000000000" pitchFamily="50" charset="0"/>
                <a:ea typeface="+mn-ea"/>
                <a:cs typeface="+mn-cs"/>
              </a:defRPr>
            </a:lvl2pPr>
            <a:lvl3pPr marL="1346200" indent="-431800" algn="l" defTabSz="914377" rtl="0" eaLnBrk="1" latinLnBrk="0" hangingPunct="1">
              <a:lnSpc>
                <a:spcPct val="110000"/>
              </a:lnSpc>
              <a:spcBef>
                <a:spcPts val="500"/>
              </a:spcBef>
              <a:buClr>
                <a:srgbClr val="B9E613"/>
              </a:buClr>
              <a:buSzPct val="80000"/>
              <a:buFontTx/>
              <a:buBlip>
                <a:blip r:embed="rId6"/>
              </a:buBlip>
              <a:defRPr sz="2200" kern="1200">
                <a:solidFill>
                  <a:schemeClr val="tx2"/>
                </a:solidFill>
                <a:latin typeface="Gilroy Medium" panose="00000600000000000000" pitchFamily="50" charset="0"/>
                <a:ea typeface="+mn-ea"/>
                <a:cs typeface="+mn-cs"/>
              </a:defRPr>
            </a:lvl3pPr>
            <a:lvl4pPr marL="1612900" indent="-241300" algn="l" defTabSz="914377" rtl="0" eaLnBrk="1" latinLnBrk="0" hangingPunct="1">
              <a:lnSpc>
                <a:spcPct val="110000"/>
              </a:lnSpc>
              <a:spcBef>
                <a:spcPts val="500"/>
              </a:spcBef>
              <a:buClr>
                <a:srgbClr val="FF8C00"/>
              </a:buClr>
              <a:buSzPct val="80000"/>
              <a:buFontTx/>
              <a:buBlip>
                <a:blip r:embed="rId7"/>
              </a:buBlip>
              <a:defRPr sz="1800" kern="1200">
                <a:solidFill>
                  <a:schemeClr val="tx2"/>
                </a:solidFill>
                <a:latin typeface="Gilroy Medium" panose="00000600000000000000" pitchFamily="50" charset="0"/>
                <a:ea typeface="+mn-ea"/>
                <a:cs typeface="+mn-cs"/>
              </a:defRPr>
            </a:lvl4pPr>
            <a:lvl5pPr marL="2155825" indent="-327025" algn="l" defTabSz="914377" rtl="0" eaLnBrk="1" latinLnBrk="0" hangingPunct="1">
              <a:lnSpc>
                <a:spcPct val="110000"/>
              </a:lnSpc>
              <a:spcBef>
                <a:spcPts val="500"/>
              </a:spcBef>
              <a:buClr>
                <a:srgbClr val="9000A0"/>
              </a:buClr>
              <a:buSzPct val="80000"/>
              <a:buFontTx/>
              <a:buBlip>
                <a:blip r:embed="rId8"/>
              </a:buBlip>
              <a:defRPr sz="1600" kern="1200">
                <a:solidFill>
                  <a:schemeClr val="tx2"/>
                </a:solidFill>
                <a:latin typeface="Gilroy Medium" panose="000006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Take me to the hub</a:t>
            </a:r>
            <a:endParaRPr lang="en-GB" dirty="0"/>
          </a:p>
        </p:txBody>
      </p:sp>
      <p:sp>
        <p:nvSpPr>
          <p:cNvPr id="12" name="Text Placeholder 21">
            <a:hlinkClick r:id="rId9"/>
            <a:extLst>
              <a:ext uri="{FF2B5EF4-FFF2-40B4-BE49-F238E27FC236}">
                <a16:creationId xmlns:a16="http://schemas.microsoft.com/office/drawing/2014/main" id="{54DFB351-E0E0-42B5-9B46-71E4F5AA5CD6}"/>
              </a:ext>
            </a:extLst>
          </p:cNvPr>
          <p:cNvSpPr txBox="1">
            <a:spLocks noChangeAspect="1"/>
          </p:cNvSpPr>
          <p:nvPr/>
        </p:nvSpPr>
        <p:spPr>
          <a:xfrm>
            <a:off x="7267063" y="5060523"/>
            <a:ext cx="2508273" cy="691200"/>
          </a:xfrm>
          <a:custGeom>
            <a:avLst/>
            <a:gdLst>
              <a:gd name="connsiteX0" fmla="*/ 0 w 2508273"/>
              <a:gd name="connsiteY0" fmla="*/ 0 h 691200"/>
              <a:gd name="connsiteX1" fmla="*/ 2508273 w 2508273"/>
              <a:gd name="connsiteY1" fmla="*/ 0 h 691200"/>
              <a:gd name="connsiteX2" fmla="*/ 2508273 w 2508273"/>
              <a:gd name="connsiteY2" fmla="*/ 482400 h 691200"/>
              <a:gd name="connsiteX3" fmla="*/ 2146992 w 2508273"/>
              <a:gd name="connsiteY3" fmla="*/ 690985 h 691200"/>
              <a:gd name="connsiteX4" fmla="*/ 2146992 w 2508273"/>
              <a:gd name="connsiteY4" fmla="*/ 691200 h 691200"/>
              <a:gd name="connsiteX5" fmla="*/ 0 w 2508273"/>
              <a:gd name="connsiteY5" fmla="*/ 69120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8273" h="691200">
                <a:moveTo>
                  <a:pt x="0" y="0"/>
                </a:moveTo>
                <a:lnTo>
                  <a:pt x="2508273" y="0"/>
                </a:lnTo>
                <a:lnTo>
                  <a:pt x="2508273" y="482400"/>
                </a:lnTo>
                <a:lnTo>
                  <a:pt x="2146992" y="690985"/>
                </a:lnTo>
                <a:lnTo>
                  <a:pt x="2146992" y="691200"/>
                </a:lnTo>
                <a:lnTo>
                  <a:pt x="0" y="691200"/>
                </a:lnTo>
                <a:close/>
              </a:path>
            </a:pathLst>
          </a:custGeom>
          <a:solidFill>
            <a:schemeClr val="accent2"/>
          </a:solidFill>
          <a:effectLst>
            <a:outerShdw blurRad="50800" dist="38100" dir="2700000" algn="tl" rotWithShape="0">
              <a:prstClr val="black">
                <a:alpha val="40000"/>
              </a:prstClr>
            </a:outerShdw>
          </a:effectLst>
        </p:spPr>
        <p:txBody>
          <a:bodyPr wrap="square" lIns="108000" tIns="108000" rIns="108000" bIns="108000" anchor="ctr">
            <a:noAutofit/>
          </a:bodyPr>
          <a:lstStyle>
            <a:lvl1pPr marL="0" indent="0" algn="ctr" defTabSz="914377" rtl="0" eaLnBrk="1" latinLnBrk="0" hangingPunct="1">
              <a:lnSpc>
                <a:spcPct val="110000"/>
              </a:lnSpc>
              <a:spcBef>
                <a:spcPts val="1000"/>
              </a:spcBef>
              <a:buFont typeface="Arial" panose="020B0604020202020204" pitchFamily="34" charset="0"/>
              <a:buNone/>
              <a:defRPr sz="1600" b="1" kern="1200">
                <a:solidFill>
                  <a:schemeClr val="bg1"/>
                </a:solidFill>
                <a:latin typeface="Gilroy Medium" panose="00000600000000000000" pitchFamily="50" charset="0"/>
                <a:ea typeface="+mn-ea"/>
                <a:cs typeface="+mn-cs"/>
              </a:defRPr>
            </a:lvl1pPr>
            <a:lvl2pPr marL="801688" indent="-344488" algn="l" defTabSz="914377" rtl="0" eaLnBrk="1" latinLnBrk="0" hangingPunct="1">
              <a:lnSpc>
                <a:spcPct val="110000"/>
              </a:lnSpc>
              <a:spcBef>
                <a:spcPts val="500"/>
              </a:spcBef>
              <a:buClr>
                <a:srgbClr val="008CC8"/>
              </a:buClr>
              <a:buSzPct val="80000"/>
              <a:buFontTx/>
              <a:buBlip>
                <a:blip r:embed="rId5"/>
              </a:buBlip>
              <a:defRPr sz="2800" kern="1200">
                <a:solidFill>
                  <a:schemeClr val="tx2"/>
                </a:solidFill>
                <a:latin typeface="Gilroy Medium" panose="00000600000000000000" pitchFamily="50" charset="0"/>
                <a:ea typeface="+mn-ea"/>
                <a:cs typeface="+mn-cs"/>
              </a:defRPr>
            </a:lvl2pPr>
            <a:lvl3pPr marL="1346200" indent="-431800" algn="l" defTabSz="914377" rtl="0" eaLnBrk="1" latinLnBrk="0" hangingPunct="1">
              <a:lnSpc>
                <a:spcPct val="110000"/>
              </a:lnSpc>
              <a:spcBef>
                <a:spcPts val="500"/>
              </a:spcBef>
              <a:buClr>
                <a:srgbClr val="B9E613"/>
              </a:buClr>
              <a:buSzPct val="80000"/>
              <a:buFontTx/>
              <a:buBlip>
                <a:blip r:embed="rId6"/>
              </a:buBlip>
              <a:defRPr sz="2200" kern="1200">
                <a:solidFill>
                  <a:schemeClr val="tx2"/>
                </a:solidFill>
                <a:latin typeface="Gilroy Medium" panose="00000600000000000000" pitchFamily="50" charset="0"/>
                <a:ea typeface="+mn-ea"/>
                <a:cs typeface="+mn-cs"/>
              </a:defRPr>
            </a:lvl3pPr>
            <a:lvl4pPr marL="1612900" indent="-241300" algn="l" defTabSz="914377" rtl="0" eaLnBrk="1" latinLnBrk="0" hangingPunct="1">
              <a:lnSpc>
                <a:spcPct val="110000"/>
              </a:lnSpc>
              <a:spcBef>
                <a:spcPts val="500"/>
              </a:spcBef>
              <a:buClr>
                <a:srgbClr val="FF8C00"/>
              </a:buClr>
              <a:buSzPct val="80000"/>
              <a:buFontTx/>
              <a:buBlip>
                <a:blip r:embed="rId7"/>
              </a:buBlip>
              <a:defRPr sz="1800" kern="1200">
                <a:solidFill>
                  <a:schemeClr val="tx2"/>
                </a:solidFill>
                <a:latin typeface="Gilroy Medium" panose="00000600000000000000" pitchFamily="50" charset="0"/>
                <a:ea typeface="+mn-ea"/>
                <a:cs typeface="+mn-cs"/>
              </a:defRPr>
            </a:lvl4pPr>
            <a:lvl5pPr marL="2155825" indent="-327025" algn="l" defTabSz="914377" rtl="0" eaLnBrk="1" latinLnBrk="0" hangingPunct="1">
              <a:lnSpc>
                <a:spcPct val="110000"/>
              </a:lnSpc>
              <a:spcBef>
                <a:spcPts val="500"/>
              </a:spcBef>
              <a:buClr>
                <a:srgbClr val="9000A0"/>
              </a:buClr>
              <a:buSzPct val="80000"/>
              <a:buFontTx/>
              <a:buBlip>
                <a:blip r:embed="rId8"/>
              </a:buBlip>
              <a:defRPr sz="1600" kern="1200">
                <a:solidFill>
                  <a:schemeClr val="tx2"/>
                </a:solidFill>
                <a:latin typeface="Gilroy Medium" panose="000006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Get in touch</a:t>
            </a:r>
            <a:endParaRPr lang="en-GB" dirty="0"/>
          </a:p>
        </p:txBody>
      </p:sp>
      <p:pic>
        <p:nvPicPr>
          <p:cNvPr id="14" name="Picture 13" descr="A black and white logo&#10;&#10;Description automatically generated with low confidence">
            <a:extLst>
              <a:ext uri="{FF2B5EF4-FFF2-40B4-BE49-F238E27FC236}">
                <a16:creationId xmlns:a16="http://schemas.microsoft.com/office/drawing/2014/main" id="{0AE6AE98-1D2A-4D41-B834-44371A8E429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199139" y="6066000"/>
            <a:ext cx="2522735" cy="432000"/>
          </a:xfrm>
          <a:prstGeom prst="rect">
            <a:avLst/>
          </a:prstGeom>
        </p:spPr>
      </p:pic>
      <p:sp>
        <p:nvSpPr>
          <p:cNvPr id="13" name="Footer Placeholder 4">
            <a:extLst>
              <a:ext uri="{FF2B5EF4-FFF2-40B4-BE49-F238E27FC236}">
                <a16:creationId xmlns:a16="http://schemas.microsoft.com/office/drawing/2014/main" id="{BE1B4673-B830-4A7F-98F0-BFA044200BA9}"/>
              </a:ext>
            </a:extLst>
          </p:cNvPr>
          <p:cNvSpPr txBox="1">
            <a:spLocks/>
          </p:cNvSpPr>
          <p:nvPr/>
        </p:nvSpPr>
        <p:spPr>
          <a:xfrm>
            <a:off x="359998" y="0"/>
            <a:ext cx="5095579"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10000"/>
              </a:lnSpc>
              <a:spcBef>
                <a:spcPts val="600"/>
              </a:spcBef>
              <a:spcAft>
                <a:spcPts val="600"/>
              </a:spcAft>
              <a:buClrTx/>
              <a:buSzTx/>
              <a:buFontTx/>
              <a:buNone/>
              <a:tabLst/>
              <a:defRPr/>
            </a:pPr>
            <a:r>
              <a:rPr kumimoji="0" lang="en-US" sz="1000" b="0" i="0" u="none" strike="noStrike" kern="1200" cap="none" spc="0" normalizeH="0" baseline="0" noProof="0" dirty="0">
                <a:ln>
                  <a:noFill/>
                </a:ln>
                <a:effectLst/>
                <a:uLnTx/>
                <a:uFillTx/>
                <a:latin typeface="Gilroy Medium" panose="00000600000000000000" pitchFamily="50" charset="0"/>
                <a:ea typeface="+mn-ea"/>
                <a:cs typeface="+mn-cs"/>
              </a:rPr>
              <a:t>Healthy, sustainable diets: making the business case</a:t>
            </a:r>
            <a:endParaRPr kumimoji="0" lang="en-GB" sz="1000" b="0" i="0" u="none" strike="noStrike" kern="1200" cap="none" spc="0" normalizeH="0" baseline="0" noProof="0" dirty="0">
              <a:ln>
                <a:noFill/>
              </a:ln>
              <a:effectLst/>
              <a:uLnTx/>
              <a:uFillTx/>
              <a:latin typeface="Gilroy Medium" panose="00000600000000000000" pitchFamily="50" charset="0"/>
              <a:ea typeface="+mn-ea"/>
              <a:cs typeface="+mn-cs"/>
            </a:endParaRPr>
          </a:p>
        </p:txBody>
      </p:sp>
    </p:spTree>
    <p:extLst>
      <p:ext uri="{BB962C8B-B14F-4D97-AF65-F5344CB8AC3E}">
        <p14:creationId xmlns:p14="http://schemas.microsoft.com/office/powerpoint/2010/main" val="54709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5B617E61-22A0-434E-B794-0AD0D98CDF14}"/>
              </a:ext>
            </a:extLst>
          </p:cNvPr>
          <p:cNvSpPr>
            <a:spLocks noChangeAspect="1"/>
          </p:cNvSpPr>
          <p:nvPr/>
        </p:nvSpPr>
        <p:spPr>
          <a:xfrm>
            <a:off x="837671" y="3331468"/>
            <a:ext cx="3166532" cy="3166532"/>
          </a:xfrm>
          <a:custGeom>
            <a:avLst/>
            <a:gdLst>
              <a:gd name="connsiteX0" fmla="*/ 0 w 1800000"/>
              <a:gd name="connsiteY0" fmla="*/ 0 h 1800000"/>
              <a:gd name="connsiteX1" fmla="*/ 1800000 w 1800000"/>
              <a:gd name="connsiteY1" fmla="*/ 0 h 1800000"/>
              <a:gd name="connsiteX2" fmla="*/ 1800000 w 1800000"/>
              <a:gd name="connsiteY2" fmla="*/ 1487909 h 1800000"/>
              <a:gd name="connsiteX3" fmla="*/ 1260000 w 1800000"/>
              <a:gd name="connsiteY3" fmla="*/ 1799679 h 1800000"/>
              <a:gd name="connsiteX4" fmla="*/ 1260000 w 1800000"/>
              <a:gd name="connsiteY4" fmla="*/ 1800000 h 1800000"/>
              <a:gd name="connsiteX5" fmla="*/ 0 w 1800000"/>
              <a:gd name="connsiteY5" fmla="*/ 180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800000">
                <a:moveTo>
                  <a:pt x="0" y="0"/>
                </a:moveTo>
                <a:lnTo>
                  <a:pt x="1800000" y="0"/>
                </a:lnTo>
                <a:lnTo>
                  <a:pt x="1800000" y="1487909"/>
                </a:lnTo>
                <a:lnTo>
                  <a:pt x="1260000" y="1799679"/>
                </a:lnTo>
                <a:lnTo>
                  <a:pt x="1260000" y="1800000"/>
                </a:lnTo>
                <a:lnTo>
                  <a:pt x="0" y="1800000"/>
                </a:lnTo>
                <a:close/>
              </a:path>
            </a:pathLst>
          </a:cu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216000" rIns="216000" bIns="216000" rtlCol="0" anchor="ctr">
            <a:noAutofit/>
          </a:bodyPr>
          <a:lstStyle/>
          <a:p>
            <a:pPr marL="190500" marR="0" lvl="1" indent="0" algn="l" defTabSz="914377" rtl="0" eaLnBrk="1" fontAlgn="auto" latinLnBrk="0" hangingPunct="1">
              <a:lnSpc>
                <a:spcPct val="110000"/>
              </a:lnSpc>
              <a:spcBef>
                <a:spcPts val="400"/>
              </a:spcBef>
              <a:spcAft>
                <a:spcPts val="400"/>
              </a:spcAft>
              <a:buClr>
                <a:srgbClr val="008CC8"/>
              </a:buClr>
              <a:buSzPct val="80000"/>
              <a:buFontTx/>
              <a:buNone/>
              <a:tabLst/>
              <a:defRPr/>
            </a:pPr>
            <a:r>
              <a:rPr kumimoji="0" lang="en-US" sz="2000" b="0" i="0" u="none" strike="noStrike" kern="1200" cap="none" spc="0" normalizeH="0" baseline="0" noProof="0" dirty="0">
                <a:ln>
                  <a:noFill/>
                </a:ln>
                <a:solidFill>
                  <a:srgbClr val="FFFFFF"/>
                </a:solidFill>
                <a:effectLst/>
                <a:uLnTx/>
                <a:uFillTx/>
                <a:latin typeface="Gilroy Medium" panose="00000600000000000000" pitchFamily="50" charset="0"/>
                <a:ea typeface="+mn-ea"/>
                <a:cs typeface="+mn-cs"/>
              </a:rPr>
              <a:t>Changing what we eat and drink, </a:t>
            </a:r>
            <a:r>
              <a:rPr kumimoji="0" lang="en-US" sz="2000" b="0" i="0" u="none" strike="noStrike" kern="1200" cap="none" spc="0" normalizeH="0" baseline="0" noProof="0" dirty="0">
                <a:ln>
                  <a:noFill/>
                </a:ln>
                <a:solidFill>
                  <a:srgbClr val="FFFFFF"/>
                </a:solidFill>
                <a:effectLst/>
                <a:uLnTx/>
                <a:uFillTx/>
                <a:latin typeface="Gilroy Medium"/>
                <a:ea typeface="+mn-ea"/>
                <a:cs typeface="+mn-cs"/>
              </a:rPr>
              <a:t>is the </a:t>
            </a:r>
            <a:r>
              <a:rPr kumimoji="0" lang="en-US" sz="2000" b="0" i="0" u="none" strike="noStrike" kern="1200" cap="none" spc="0" normalizeH="0" baseline="0" noProof="0" dirty="0">
                <a:ln>
                  <a:noFill/>
                </a:ln>
                <a:solidFill>
                  <a:srgbClr val="FA4616"/>
                </a:solidFill>
                <a:effectLst/>
                <a:uLnTx/>
                <a:uFillTx/>
                <a:latin typeface="Gilroy ExtraBold"/>
                <a:ea typeface="+mn-ea"/>
                <a:cs typeface="+mn-cs"/>
              </a:rPr>
              <a:t>most impactful way </a:t>
            </a:r>
            <a:r>
              <a:rPr kumimoji="0" lang="en-US" sz="2000" b="0" i="0" u="none" strike="noStrike" kern="1200" cap="none" spc="0" normalizeH="0" baseline="0" noProof="0" dirty="0">
                <a:ln>
                  <a:noFill/>
                </a:ln>
                <a:solidFill>
                  <a:srgbClr val="FFFFFF"/>
                </a:solidFill>
                <a:effectLst/>
                <a:uLnTx/>
                <a:uFillTx/>
                <a:latin typeface="Gilroy Medium"/>
                <a:ea typeface="+mn-ea"/>
                <a:cs typeface="+mn-cs"/>
              </a:rPr>
              <a:t>to improve our health and that of the planet</a:t>
            </a:r>
            <a:r>
              <a:rPr kumimoji="0" lang="en-US" sz="1200" b="0" i="0" u="none" strike="noStrike" kern="1200" cap="none" spc="0" normalizeH="0" baseline="30000" noProof="0" dirty="0">
                <a:ln>
                  <a:noFill/>
                </a:ln>
                <a:solidFill>
                  <a:srgbClr val="FFFFFF"/>
                </a:solidFill>
                <a:effectLst/>
                <a:uLnTx/>
                <a:uFillTx/>
                <a:latin typeface="Gilroy Medium"/>
                <a:ea typeface="+mn-ea"/>
                <a:cs typeface="+mn-cs"/>
              </a:rPr>
              <a:t>1</a:t>
            </a:r>
            <a:endParaRPr kumimoji="0" lang="en-US" sz="1200" b="0" i="0" u="none" strike="noStrike" kern="1200" cap="none" spc="0" normalizeH="0" baseline="30000" noProof="0" dirty="0">
              <a:ln>
                <a:noFill/>
              </a:ln>
              <a:solidFill>
                <a:srgbClr val="FFFFFF"/>
              </a:solidFill>
              <a:effectLst/>
              <a:uLnTx/>
              <a:uFillTx/>
              <a:latin typeface="Gilroy Medium" panose="00000600000000000000" pitchFamily="50" charset="0"/>
              <a:ea typeface="+mn-ea"/>
              <a:cs typeface="+mn-cs"/>
            </a:endParaRPr>
          </a:p>
        </p:txBody>
      </p:sp>
      <p:pic>
        <p:nvPicPr>
          <p:cNvPr id="11" name="Picture Placeholder 10" descr="A picture containing tree, person, outdoor, child&#10;&#10;Description automatically generated">
            <a:extLst>
              <a:ext uri="{FF2B5EF4-FFF2-40B4-BE49-F238E27FC236}">
                <a16:creationId xmlns:a16="http://schemas.microsoft.com/office/drawing/2014/main" id="{5876EA3B-63CF-409B-90EA-6B11AFAD32DA}"/>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80DDA93A-0148-45AE-9DD0-4317C7C58C83}"/>
              </a:ext>
            </a:extLst>
          </p:cNvPr>
          <p:cNvSpPr>
            <a:spLocks noGrp="1"/>
          </p:cNvSpPr>
          <p:nvPr>
            <p:ph type="title"/>
          </p:nvPr>
        </p:nvSpPr>
        <p:spPr/>
        <p:txBody>
          <a:bodyPr>
            <a:normAutofit fontScale="90000"/>
          </a:bodyPr>
          <a:lstStyle/>
          <a:p>
            <a:r>
              <a:rPr lang="en-US" dirty="0"/>
              <a:t>Our diet impacts on our health and the planet</a:t>
            </a:r>
            <a:endParaRPr lang="en-GB" dirty="0"/>
          </a:p>
        </p:txBody>
      </p:sp>
      <p:sp>
        <p:nvSpPr>
          <p:cNvPr id="7" name="Text Placeholder 6">
            <a:extLst>
              <a:ext uri="{FF2B5EF4-FFF2-40B4-BE49-F238E27FC236}">
                <a16:creationId xmlns:a16="http://schemas.microsoft.com/office/drawing/2014/main" id="{FE6A527D-AF96-492C-A2F7-C520CCD0AC98}"/>
              </a:ext>
            </a:extLst>
          </p:cNvPr>
          <p:cNvSpPr>
            <a:spLocks noGrp="1"/>
          </p:cNvSpPr>
          <p:nvPr>
            <p:ph type="body" sz="quarter" idx="25"/>
          </p:nvPr>
        </p:nvSpPr>
        <p:spPr>
          <a:xfrm>
            <a:off x="8203460" y="3560682"/>
            <a:ext cx="3166533" cy="2624666"/>
          </a:xfrm>
        </p:spPr>
        <p:txBody>
          <a:bodyPr/>
          <a:lstStyle/>
          <a:p>
            <a:pPr lvl="1">
              <a:spcBef>
                <a:spcPts val="400"/>
              </a:spcBef>
              <a:spcAft>
                <a:spcPts val="400"/>
              </a:spcAft>
            </a:pPr>
            <a:r>
              <a:rPr lang="en-US" dirty="0"/>
              <a:t>We produce, eat and waste more food than ever </a:t>
            </a:r>
          </a:p>
          <a:p>
            <a:pPr lvl="1">
              <a:spcBef>
                <a:spcPts val="400"/>
              </a:spcBef>
              <a:spcAft>
                <a:spcPts val="400"/>
              </a:spcAft>
            </a:pPr>
            <a:r>
              <a:rPr lang="en-US" dirty="0"/>
              <a:t>Up to 1/3 of carbon emissions and 70% of freshwater use is for agriculture</a:t>
            </a:r>
            <a:r>
              <a:rPr lang="en-US" sz="1200" baseline="30000" dirty="0"/>
              <a:t>1</a:t>
            </a:r>
          </a:p>
          <a:p>
            <a:endParaRPr lang="en-GB" dirty="0"/>
          </a:p>
        </p:txBody>
      </p:sp>
      <p:sp>
        <p:nvSpPr>
          <p:cNvPr id="8" name="Text Placeholder 7">
            <a:extLst>
              <a:ext uri="{FF2B5EF4-FFF2-40B4-BE49-F238E27FC236}">
                <a16:creationId xmlns:a16="http://schemas.microsoft.com/office/drawing/2014/main" id="{8A94D602-CEF6-4774-8705-019AA9D94EA6}"/>
              </a:ext>
            </a:extLst>
          </p:cNvPr>
          <p:cNvSpPr>
            <a:spLocks noGrp="1"/>
          </p:cNvSpPr>
          <p:nvPr>
            <p:ph type="body" sz="quarter" idx="30"/>
          </p:nvPr>
        </p:nvSpPr>
        <p:spPr/>
        <p:txBody>
          <a:bodyPr/>
          <a:lstStyle/>
          <a:p>
            <a:r>
              <a:rPr lang="en-GB" dirty="0"/>
              <a:t>1. EAT Lancet, 2019, 2. </a:t>
            </a:r>
            <a:r>
              <a:rPr lang="en-US" b="0" i="0" u="sng" dirty="0">
                <a:solidFill>
                  <a:srgbClr val="1D70B8"/>
                </a:solidFill>
                <a:effectLst/>
                <a:latin typeface="nta"/>
                <a:hlinkClick r:id="rId4"/>
              </a:rPr>
              <a:t>NHS Digital (2020) Statistics on Obesity, Physical Activity and Diet, England, 2020</a:t>
            </a:r>
            <a:r>
              <a:rPr lang="en-US" b="0" i="0" dirty="0">
                <a:solidFill>
                  <a:srgbClr val="0B0C0C"/>
                </a:solidFill>
                <a:effectLst/>
                <a:latin typeface="nta"/>
              </a:rPr>
              <a:t> </a:t>
            </a:r>
          </a:p>
        </p:txBody>
      </p:sp>
      <p:sp>
        <p:nvSpPr>
          <p:cNvPr id="9" name="Text Placeholder 5">
            <a:extLst>
              <a:ext uri="{FF2B5EF4-FFF2-40B4-BE49-F238E27FC236}">
                <a16:creationId xmlns:a16="http://schemas.microsoft.com/office/drawing/2014/main" id="{A84EBD10-9AFD-49CD-9156-CD44E2C57C19}"/>
              </a:ext>
            </a:extLst>
          </p:cNvPr>
          <p:cNvSpPr txBox="1">
            <a:spLocks/>
          </p:cNvSpPr>
          <p:nvPr/>
        </p:nvSpPr>
        <p:spPr>
          <a:xfrm>
            <a:off x="4523318" y="3594544"/>
            <a:ext cx="3191404" cy="2556941"/>
          </a:xfrm>
          <a:prstGeom prst="rect">
            <a:avLst/>
          </a:prstGeom>
        </p:spPr>
        <p:txBody>
          <a:bodyPr vert="horz" lIns="91440" tIns="45720" rIns="91440" bIns="45720" rtlCol="0">
            <a:noAutofit/>
          </a:bodyPr>
          <a:lstStyle>
            <a:lvl1pPr marL="0" indent="0" algn="l" defTabSz="914377" rtl="0" eaLnBrk="1" latinLnBrk="0" hangingPunct="1">
              <a:lnSpc>
                <a:spcPct val="110000"/>
              </a:lnSpc>
              <a:spcBef>
                <a:spcPts val="1000"/>
              </a:spcBef>
              <a:buFont typeface="Arial" panose="020B0604020202020204" pitchFamily="34" charset="0"/>
              <a:buNone/>
              <a:defRPr sz="2000" kern="1200">
                <a:solidFill>
                  <a:schemeClr val="tx2"/>
                </a:solidFill>
                <a:latin typeface="Gilroy Medium" panose="00000600000000000000" pitchFamily="50" charset="0"/>
                <a:ea typeface="+mn-ea"/>
                <a:cs typeface="+mn-cs"/>
              </a:defRPr>
            </a:lvl1pPr>
            <a:lvl2pPr marL="534988" indent="-344488" algn="l" defTabSz="914377" rtl="0" eaLnBrk="1" latinLnBrk="0" hangingPunct="1">
              <a:lnSpc>
                <a:spcPct val="110000"/>
              </a:lnSpc>
              <a:spcBef>
                <a:spcPts val="500"/>
              </a:spcBef>
              <a:buClr>
                <a:srgbClr val="008CC8"/>
              </a:buClr>
              <a:buSzPct val="80000"/>
              <a:buFontTx/>
              <a:buBlip>
                <a:blip r:embed="rId5"/>
              </a:buBlip>
              <a:defRPr sz="2000" kern="1200">
                <a:solidFill>
                  <a:schemeClr val="tx2"/>
                </a:solidFill>
                <a:latin typeface="Gilroy Medium" panose="00000600000000000000" pitchFamily="50" charset="0"/>
                <a:ea typeface="+mn-ea"/>
                <a:cs typeface="+mn-cs"/>
              </a:defRPr>
            </a:lvl2pPr>
            <a:lvl3pPr marL="982663" indent="-431800" algn="l" defTabSz="914377" rtl="0" eaLnBrk="1" latinLnBrk="0" hangingPunct="1">
              <a:lnSpc>
                <a:spcPct val="110000"/>
              </a:lnSpc>
              <a:spcBef>
                <a:spcPts val="500"/>
              </a:spcBef>
              <a:buClr>
                <a:srgbClr val="B9E613"/>
              </a:buClr>
              <a:buSzPct val="80000"/>
              <a:buFontTx/>
              <a:buBlip>
                <a:blip r:embed="rId6"/>
              </a:buBlip>
              <a:defRPr sz="1800" kern="1200">
                <a:solidFill>
                  <a:schemeClr val="tx2"/>
                </a:solidFill>
                <a:latin typeface="Gilroy Medium" panose="00000600000000000000" pitchFamily="50" charset="0"/>
                <a:ea typeface="+mn-ea"/>
                <a:cs typeface="+mn-cs"/>
              </a:defRPr>
            </a:lvl3pPr>
            <a:lvl4pPr marL="1431925" indent="-241300" algn="l" defTabSz="914377" rtl="0" eaLnBrk="1" latinLnBrk="0" hangingPunct="1">
              <a:lnSpc>
                <a:spcPct val="110000"/>
              </a:lnSpc>
              <a:spcBef>
                <a:spcPts val="500"/>
              </a:spcBef>
              <a:buClr>
                <a:srgbClr val="FF8C00"/>
              </a:buClr>
              <a:buSzPct val="80000"/>
              <a:buFontTx/>
              <a:buBlip>
                <a:blip r:embed="rId7"/>
              </a:buBlip>
              <a:defRPr sz="1400" kern="1200">
                <a:solidFill>
                  <a:schemeClr val="tx2"/>
                </a:solidFill>
                <a:latin typeface="Gilroy Medium" panose="00000600000000000000" pitchFamily="50" charset="0"/>
                <a:ea typeface="+mn-ea"/>
                <a:cs typeface="+mn-cs"/>
              </a:defRPr>
            </a:lvl4pPr>
            <a:lvl5pPr marL="1698625" indent="-327025" algn="l" defTabSz="914377" rtl="0" eaLnBrk="1" latinLnBrk="0" hangingPunct="1">
              <a:lnSpc>
                <a:spcPct val="110000"/>
              </a:lnSpc>
              <a:spcBef>
                <a:spcPts val="500"/>
              </a:spcBef>
              <a:buClr>
                <a:srgbClr val="9000A0"/>
              </a:buClr>
              <a:buSzPct val="80000"/>
              <a:buFontTx/>
              <a:buBlip>
                <a:blip r:embed="rId8"/>
              </a:buBlip>
              <a:defRPr sz="1200" kern="1200">
                <a:solidFill>
                  <a:schemeClr val="tx2"/>
                </a:solidFill>
                <a:latin typeface="Gilroy Medium" panose="000006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Obesity is one of the biggest health problems this country faces</a:t>
            </a:r>
            <a:endParaRPr lang="en-GB" sz="2000" dirty="0"/>
          </a:p>
          <a:p>
            <a:pPr lvl="1"/>
            <a:r>
              <a:rPr lang="en-GB" sz="2000" dirty="0"/>
              <a:t>2/3 of UK adults are above a healthy weight</a:t>
            </a:r>
            <a:r>
              <a:rPr lang="en-GB" sz="1200" baseline="30000" dirty="0"/>
              <a:t>2</a:t>
            </a:r>
          </a:p>
        </p:txBody>
      </p:sp>
      <p:sp>
        <p:nvSpPr>
          <p:cNvPr id="14" name="Footer Placeholder 4">
            <a:extLst>
              <a:ext uri="{FF2B5EF4-FFF2-40B4-BE49-F238E27FC236}">
                <a16:creationId xmlns:a16="http://schemas.microsoft.com/office/drawing/2014/main" id="{5C6A951C-0C46-42BC-B05F-3AADBB5C893D}"/>
              </a:ext>
            </a:extLst>
          </p:cNvPr>
          <p:cNvSpPr txBox="1">
            <a:spLocks/>
          </p:cNvSpPr>
          <p:nvPr/>
        </p:nvSpPr>
        <p:spPr>
          <a:xfrm>
            <a:off x="359998" y="0"/>
            <a:ext cx="5095579"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10000"/>
              </a:lnSpc>
              <a:spcBef>
                <a:spcPts val="600"/>
              </a:spcBef>
              <a:spcAft>
                <a:spcPts val="600"/>
              </a:spcAft>
              <a:buClrTx/>
              <a:buSzTx/>
              <a:buFontTx/>
              <a:buNone/>
              <a:tabLst/>
              <a:defRPr/>
            </a:pPr>
            <a:r>
              <a:rPr kumimoji="0" lang="en-US"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rPr>
              <a:t>Healthy, sustainable diets: making the business case</a:t>
            </a:r>
            <a:endParaRPr kumimoji="0" lang="en-GB"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endParaRPr>
          </a:p>
        </p:txBody>
      </p:sp>
      <p:pic>
        <p:nvPicPr>
          <p:cNvPr id="20" name="Picture Placeholder 10">
            <a:extLst>
              <a:ext uri="{FF2B5EF4-FFF2-40B4-BE49-F238E27FC236}">
                <a16:creationId xmlns:a16="http://schemas.microsoft.com/office/drawing/2014/main" id="{148418A2-4BA5-495A-819A-094C13D81DF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162924" y="609598"/>
            <a:ext cx="3190876" cy="2562224"/>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pic>
    </p:spTree>
    <p:extLst>
      <p:ext uri="{BB962C8B-B14F-4D97-AF65-F5344CB8AC3E}">
        <p14:creationId xmlns:p14="http://schemas.microsoft.com/office/powerpoint/2010/main" val="344854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E410A2BA-4E97-4C25-A7A2-C512B7AE19AB}"/>
              </a:ext>
            </a:extLst>
          </p:cNvPr>
          <p:cNvSpPr>
            <a:spLocks noGrp="1"/>
          </p:cNvSpPr>
          <p:nvPr>
            <p:ph type="body" sz="quarter" idx="30"/>
          </p:nvPr>
        </p:nvSpPr>
        <p:spPr/>
        <p:txBody>
          <a:bodyPr/>
          <a:lstStyle/>
          <a:p>
            <a:r>
              <a:rPr lang="en-US" dirty="0"/>
              <a:t>Source: BNF literature review 2020,  Eatwell guide, 2015, The Carbon Trust (2016) ‘The Eatwell Guide: Modelling the Health Implications of Incorporating New Sugar and </a:t>
            </a:r>
            <a:r>
              <a:rPr lang="en-US" dirty="0" err="1"/>
              <a:t>Fibre</a:t>
            </a:r>
            <a:r>
              <a:rPr lang="en-US" dirty="0"/>
              <a:t> Guidelines</a:t>
            </a:r>
            <a:endParaRPr lang="en-GB" dirty="0"/>
          </a:p>
        </p:txBody>
      </p:sp>
      <p:sp>
        <p:nvSpPr>
          <p:cNvPr id="2" name="Title 1">
            <a:extLst>
              <a:ext uri="{FF2B5EF4-FFF2-40B4-BE49-F238E27FC236}">
                <a16:creationId xmlns:a16="http://schemas.microsoft.com/office/drawing/2014/main" id="{255391A6-7EA4-4BC3-950F-27944E23EFD9}"/>
              </a:ext>
            </a:extLst>
          </p:cNvPr>
          <p:cNvSpPr>
            <a:spLocks noGrp="1"/>
          </p:cNvSpPr>
          <p:nvPr>
            <p:ph type="title"/>
          </p:nvPr>
        </p:nvSpPr>
        <p:spPr/>
        <p:txBody>
          <a:bodyPr>
            <a:normAutofit fontScale="90000"/>
          </a:bodyPr>
          <a:lstStyle/>
          <a:p>
            <a:pPr algn="l"/>
            <a:r>
              <a:rPr lang="en-GB" dirty="0"/>
              <a:t>Most people aren’t eating a healthy diet</a:t>
            </a:r>
            <a:br>
              <a:rPr lang="en-GB" dirty="0"/>
            </a:br>
            <a:endParaRPr lang="en-GB" dirty="0"/>
          </a:p>
        </p:txBody>
      </p:sp>
      <p:pic>
        <p:nvPicPr>
          <p:cNvPr id="4" name="Picture 3">
            <a:extLst>
              <a:ext uri="{FF2B5EF4-FFF2-40B4-BE49-F238E27FC236}">
                <a16:creationId xmlns:a16="http://schemas.microsoft.com/office/drawing/2014/main" id="{5F50554A-1F2F-46B6-8AA7-B54358A8F5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9199" y="3473582"/>
            <a:ext cx="3981397" cy="2782491"/>
          </a:xfrm>
          <a:prstGeom prst="rect">
            <a:avLst/>
          </a:prstGeom>
        </p:spPr>
      </p:pic>
      <p:sp>
        <p:nvSpPr>
          <p:cNvPr id="5" name="AutoShape 60">
            <a:extLst>
              <a:ext uri="{FF2B5EF4-FFF2-40B4-BE49-F238E27FC236}">
                <a16:creationId xmlns:a16="http://schemas.microsoft.com/office/drawing/2014/main" id="{0A03EC36-9233-49EF-88E5-564146CCA726}"/>
              </a:ext>
            </a:extLst>
          </p:cNvPr>
          <p:cNvSpPr>
            <a:spLocks/>
          </p:cNvSpPr>
          <p:nvPr/>
        </p:nvSpPr>
        <p:spPr bwMode="auto">
          <a:xfrm rot="10799989">
            <a:off x="5569713" y="3886133"/>
            <a:ext cx="421023" cy="345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2"/>
          </a:solidFill>
          <a:ln>
            <a:noFill/>
          </a:ln>
          <a:effectLst/>
        </p:spPr>
        <p:txBody>
          <a:bodyPr lIns="19046" tIns="19046" rIns="19046" bIns="19046" anchor="ctr"/>
          <a:lstStyle/>
          <a:p>
            <a:pPr marL="0" marR="0" lvl="0" indent="0" algn="l" defTabSz="228555"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2E2E2E"/>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sym typeface="Gill Sans" charset="0"/>
            </a:endParaRPr>
          </a:p>
        </p:txBody>
      </p:sp>
      <p:sp>
        <p:nvSpPr>
          <p:cNvPr id="7" name="AutoShape 60">
            <a:extLst>
              <a:ext uri="{FF2B5EF4-FFF2-40B4-BE49-F238E27FC236}">
                <a16:creationId xmlns:a16="http://schemas.microsoft.com/office/drawing/2014/main" id="{F1454C64-DD09-416C-B37D-9AC0917064A0}"/>
              </a:ext>
            </a:extLst>
          </p:cNvPr>
          <p:cNvSpPr>
            <a:spLocks/>
          </p:cNvSpPr>
          <p:nvPr/>
        </p:nvSpPr>
        <p:spPr bwMode="auto">
          <a:xfrm rot="10799989">
            <a:off x="5569713" y="4551260"/>
            <a:ext cx="421023" cy="345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2"/>
          </a:solidFill>
          <a:ln>
            <a:noFill/>
          </a:ln>
          <a:effectLst/>
        </p:spPr>
        <p:txBody>
          <a:bodyPr lIns="19046" tIns="19046" rIns="19046" bIns="19046" anchor="ctr"/>
          <a:lstStyle/>
          <a:p>
            <a:pPr marL="0" marR="0" lvl="0" indent="0" algn="l" defTabSz="228555"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2E2E2E"/>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sym typeface="Gill Sans" charset="0"/>
            </a:endParaRPr>
          </a:p>
        </p:txBody>
      </p:sp>
      <p:sp>
        <p:nvSpPr>
          <p:cNvPr id="8" name="AutoShape 60">
            <a:extLst>
              <a:ext uri="{FF2B5EF4-FFF2-40B4-BE49-F238E27FC236}">
                <a16:creationId xmlns:a16="http://schemas.microsoft.com/office/drawing/2014/main" id="{0527260B-32AA-4EBA-94AB-D81AD7FDDFA8}"/>
              </a:ext>
            </a:extLst>
          </p:cNvPr>
          <p:cNvSpPr>
            <a:spLocks/>
          </p:cNvSpPr>
          <p:nvPr/>
        </p:nvSpPr>
        <p:spPr bwMode="auto">
          <a:xfrm rot="10799989">
            <a:off x="5569713" y="5216387"/>
            <a:ext cx="421023" cy="345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2"/>
          </a:solidFill>
          <a:ln>
            <a:noFill/>
          </a:ln>
          <a:effectLst/>
        </p:spPr>
        <p:txBody>
          <a:bodyPr lIns="19046" tIns="19046" rIns="19046" bIns="19046" anchor="ctr"/>
          <a:lstStyle/>
          <a:p>
            <a:pPr marL="0" marR="0" lvl="0" indent="0" algn="l" defTabSz="228555"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2E2E2E"/>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sym typeface="Gill Sans" charset="0"/>
            </a:endParaRPr>
          </a:p>
        </p:txBody>
      </p:sp>
      <p:sp>
        <p:nvSpPr>
          <p:cNvPr id="9" name="AutoShape 60">
            <a:extLst>
              <a:ext uri="{FF2B5EF4-FFF2-40B4-BE49-F238E27FC236}">
                <a16:creationId xmlns:a16="http://schemas.microsoft.com/office/drawing/2014/main" id="{55DCAC0A-E0FC-4EEA-8613-5000BEF10CB3}"/>
              </a:ext>
            </a:extLst>
          </p:cNvPr>
          <p:cNvSpPr>
            <a:spLocks/>
          </p:cNvSpPr>
          <p:nvPr/>
        </p:nvSpPr>
        <p:spPr bwMode="auto">
          <a:xfrm>
            <a:off x="5569713" y="5881514"/>
            <a:ext cx="421023" cy="345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rgbClr val="330072"/>
          </a:solidFill>
          <a:ln>
            <a:noFill/>
          </a:ln>
          <a:effectLst/>
        </p:spPr>
        <p:txBody>
          <a:bodyPr lIns="19046" tIns="19046" rIns="19046" bIns="19046" anchor="ctr"/>
          <a:lstStyle/>
          <a:p>
            <a:pPr marL="0" marR="0" lvl="0" indent="0" algn="l" defTabSz="228555"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2E2E2E"/>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97C936BB-C0CB-4E6C-887D-9BB7353D5ED9}"/>
              </a:ext>
            </a:extLst>
          </p:cNvPr>
          <p:cNvSpPr txBox="1"/>
          <p:nvPr/>
        </p:nvSpPr>
        <p:spPr>
          <a:xfrm>
            <a:off x="6201266" y="3787726"/>
            <a:ext cx="3167743" cy="40011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73A36"/>
                </a:solidFill>
                <a:effectLst/>
                <a:uLnTx/>
                <a:uFillTx/>
                <a:latin typeface="Gilroy ExtraBold"/>
                <a:ea typeface="+mn-ea"/>
                <a:cs typeface="+mn-cs"/>
              </a:rPr>
              <a:t>31% </a:t>
            </a:r>
            <a:r>
              <a:rPr kumimoji="0" lang="en-GB" sz="2000" b="0" i="0" u="none" strike="noStrike" kern="1200" cap="none" spc="0" normalizeH="0" baseline="0" noProof="0" dirty="0">
                <a:ln>
                  <a:noFill/>
                </a:ln>
                <a:solidFill>
                  <a:srgbClr val="373A36"/>
                </a:solidFill>
                <a:effectLst/>
                <a:uLnTx/>
                <a:uFillTx/>
                <a:latin typeface="Gilroy Medium"/>
                <a:ea typeface="+mn-ea"/>
                <a:cs typeface="+mn-cs"/>
              </a:rPr>
              <a:t>GHG emissions</a:t>
            </a:r>
            <a:endParaRPr kumimoji="0" lang="en-GB" sz="2000" b="0" i="0" u="none" strike="noStrike" kern="1200" cap="none" spc="0" normalizeH="0" baseline="0" noProof="0" dirty="0">
              <a:ln>
                <a:noFill/>
              </a:ln>
              <a:solidFill>
                <a:srgbClr val="373A36"/>
              </a:solidFill>
              <a:effectLst/>
              <a:uLnTx/>
              <a:uFillTx/>
              <a:latin typeface="Gilroy ExtraBold"/>
              <a:ea typeface="+mn-ea"/>
              <a:cs typeface="+mn-cs"/>
            </a:endParaRPr>
          </a:p>
        </p:txBody>
      </p:sp>
      <p:sp>
        <p:nvSpPr>
          <p:cNvPr id="11" name="TextBox 10">
            <a:extLst>
              <a:ext uri="{FF2B5EF4-FFF2-40B4-BE49-F238E27FC236}">
                <a16:creationId xmlns:a16="http://schemas.microsoft.com/office/drawing/2014/main" id="{2F320680-5F5B-4BCE-A512-682ED1A1FD7F}"/>
              </a:ext>
            </a:extLst>
          </p:cNvPr>
          <p:cNvSpPr txBox="1"/>
          <p:nvPr/>
        </p:nvSpPr>
        <p:spPr>
          <a:xfrm>
            <a:off x="6201266" y="4497659"/>
            <a:ext cx="3167743" cy="40011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73A36"/>
                </a:solidFill>
                <a:effectLst/>
                <a:uLnTx/>
                <a:uFillTx/>
                <a:latin typeface="Gilroy ExtraBold"/>
                <a:ea typeface="+mn-ea"/>
                <a:cs typeface="+mn-cs"/>
              </a:rPr>
              <a:t>34% </a:t>
            </a:r>
            <a:r>
              <a:rPr kumimoji="0" lang="en-GB" sz="2000" b="0" i="0" u="none" strike="noStrike" kern="1200" cap="none" spc="0" normalizeH="0" baseline="0" noProof="0" dirty="0">
                <a:ln>
                  <a:noFill/>
                </a:ln>
                <a:solidFill>
                  <a:srgbClr val="373A36"/>
                </a:solidFill>
                <a:effectLst/>
                <a:uLnTx/>
                <a:uFillTx/>
                <a:latin typeface="Gilroy Medium"/>
                <a:ea typeface="+mn-ea"/>
                <a:cs typeface="+mn-cs"/>
              </a:rPr>
              <a:t>Land use</a:t>
            </a:r>
            <a:endParaRPr kumimoji="0" lang="en-GB" sz="2000" b="0" i="0" u="none" strike="noStrike" kern="1200" cap="none" spc="0" normalizeH="0" baseline="0" noProof="0" dirty="0">
              <a:ln>
                <a:noFill/>
              </a:ln>
              <a:solidFill>
                <a:srgbClr val="373A36"/>
              </a:solidFill>
              <a:effectLst/>
              <a:uLnTx/>
              <a:uFillTx/>
              <a:latin typeface="Gilroy ExtraBold"/>
              <a:ea typeface="+mn-ea"/>
              <a:cs typeface="+mn-cs"/>
            </a:endParaRPr>
          </a:p>
        </p:txBody>
      </p:sp>
      <p:sp>
        <p:nvSpPr>
          <p:cNvPr id="12" name="TextBox 11">
            <a:extLst>
              <a:ext uri="{FF2B5EF4-FFF2-40B4-BE49-F238E27FC236}">
                <a16:creationId xmlns:a16="http://schemas.microsoft.com/office/drawing/2014/main" id="{260466F8-40FF-46AD-A9D2-0C9689DE6FD2}"/>
              </a:ext>
            </a:extLst>
          </p:cNvPr>
          <p:cNvSpPr txBox="1"/>
          <p:nvPr/>
        </p:nvSpPr>
        <p:spPr>
          <a:xfrm>
            <a:off x="6201266" y="5212218"/>
            <a:ext cx="3167743" cy="40011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73A36"/>
                </a:solidFill>
                <a:effectLst/>
                <a:uLnTx/>
                <a:uFillTx/>
                <a:latin typeface="Gilroy ExtraBold"/>
                <a:ea typeface="+mn-ea"/>
                <a:cs typeface="+mn-cs"/>
              </a:rPr>
              <a:t>17% </a:t>
            </a:r>
            <a:r>
              <a:rPr kumimoji="0" lang="en-GB" sz="2000" b="0" i="0" u="none" strike="noStrike" kern="1200" cap="none" spc="0" normalizeH="0" baseline="0" noProof="0" dirty="0">
                <a:ln>
                  <a:noFill/>
                </a:ln>
                <a:solidFill>
                  <a:srgbClr val="373A36"/>
                </a:solidFill>
                <a:effectLst/>
                <a:uLnTx/>
                <a:uFillTx/>
                <a:latin typeface="Gilroy Medium"/>
                <a:ea typeface="+mn-ea"/>
                <a:cs typeface="+mn-cs"/>
              </a:rPr>
              <a:t>Water use</a:t>
            </a:r>
            <a:endParaRPr kumimoji="0" lang="en-GB" sz="2000" b="0" i="0" u="none" strike="noStrike" kern="1200" cap="none" spc="0" normalizeH="0" baseline="0" noProof="0" dirty="0">
              <a:ln>
                <a:noFill/>
              </a:ln>
              <a:solidFill>
                <a:srgbClr val="373A36"/>
              </a:solidFill>
              <a:effectLst/>
              <a:uLnTx/>
              <a:uFillTx/>
              <a:latin typeface="Gilroy ExtraBold"/>
              <a:ea typeface="+mn-ea"/>
              <a:cs typeface="+mn-cs"/>
            </a:endParaRPr>
          </a:p>
        </p:txBody>
      </p:sp>
      <p:sp>
        <p:nvSpPr>
          <p:cNvPr id="13" name="TextBox 12">
            <a:extLst>
              <a:ext uri="{FF2B5EF4-FFF2-40B4-BE49-F238E27FC236}">
                <a16:creationId xmlns:a16="http://schemas.microsoft.com/office/drawing/2014/main" id="{DBA669EC-7761-46EF-8DB4-7F8AA0F2CD78}"/>
              </a:ext>
            </a:extLst>
          </p:cNvPr>
          <p:cNvSpPr txBox="1"/>
          <p:nvPr/>
        </p:nvSpPr>
        <p:spPr>
          <a:xfrm>
            <a:off x="6201266" y="5917843"/>
            <a:ext cx="3981397" cy="40011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73A36"/>
                </a:solidFill>
                <a:effectLst/>
                <a:uLnTx/>
                <a:uFillTx/>
                <a:latin typeface="Gilroy ExtraBold"/>
                <a:ea typeface="+mn-ea"/>
                <a:cs typeface="+mn-cs"/>
              </a:rPr>
              <a:t>17.9m </a:t>
            </a:r>
            <a:r>
              <a:rPr kumimoji="0" lang="en-GB" sz="2000" b="0" i="0" u="none" strike="noStrike" kern="1200" cap="none" spc="0" normalizeH="0" baseline="0" noProof="0" dirty="0">
                <a:ln>
                  <a:noFill/>
                </a:ln>
                <a:solidFill>
                  <a:srgbClr val="373A36"/>
                </a:solidFill>
                <a:effectLst/>
                <a:uLnTx/>
                <a:uFillTx/>
                <a:latin typeface="Gilroy Medium"/>
                <a:ea typeface="+mn-ea"/>
                <a:cs typeface="+mn-cs"/>
              </a:rPr>
              <a:t>Years of healthy life</a:t>
            </a:r>
            <a:endParaRPr kumimoji="0" lang="en-GB" sz="2000" b="0" i="0" u="none" strike="noStrike" kern="1200" cap="none" spc="0" normalizeH="0" baseline="0" noProof="0" dirty="0">
              <a:ln>
                <a:noFill/>
              </a:ln>
              <a:solidFill>
                <a:srgbClr val="373A36"/>
              </a:solidFill>
              <a:effectLst/>
              <a:uLnTx/>
              <a:uFillTx/>
              <a:latin typeface="Gilroy ExtraBold"/>
              <a:ea typeface="+mn-ea"/>
              <a:cs typeface="+mn-cs"/>
            </a:endParaRPr>
          </a:p>
        </p:txBody>
      </p:sp>
      <p:sp>
        <p:nvSpPr>
          <p:cNvPr id="17" name="TextBox 16">
            <a:extLst>
              <a:ext uri="{FF2B5EF4-FFF2-40B4-BE49-F238E27FC236}">
                <a16:creationId xmlns:a16="http://schemas.microsoft.com/office/drawing/2014/main" id="{6128E636-68B2-4017-8406-E2D613AAB485}"/>
              </a:ext>
            </a:extLst>
          </p:cNvPr>
          <p:cNvSpPr txBox="1"/>
          <p:nvPr/>
        </p:nvSpPr>
        <p:spPr>
          <a:xfrm>
            <a:off x="5394861" y="3387657"/>
            <a:ext cx="6146074" cy="400110"/>
          </a:xfrm>
          <a:prstGeom prst="rect">
            <a:avLst/>
          </a:prstGeom>
          <a:noFill/>
        </p:spPr>
        <p:txBody>
          <a:bodyPr wrap="square">
            <a:spAutoFit/>
          </a:bodyPr>
          <a:lstStyle/>
          <a:p>
            <a:pPr>
              <a:lnSpc>
                <a:spcPct val="100000"/>
              </a:lnSpc>
              <a:spcBef>
                <a:spcPts val="600"/>
              </a:spcBef>
              <a:spcAft>
                <a:spcPts val="600"/>
              </a:spcAft>
            </a:pPr>
            <a:r>
              <a:rPr lang="en-US" sz="2000" dirty="0">
                <a:latin typeface="+mj-lt"/>
              </a:rPr>
              <a:t>Benefits of following The Eatwell Guide</a:t>
            </a:r>
          </a:p>
        </p:txBody>
      </p:sp>
      <p:sp>
        <p:nvSpPr>
          <p:cNvPr id="21" name="Text Placeholder 3">
            <a:extLst>
              <a:ext uri="{FF2B5EF4-FFF2-40B4-BE49-F238E27FC236}">
                <a16:creationId xmlns:a16="http://schemas.microsoft.com/office/drawing/2014/main" id="{DC0FC3D1-D5ED-4165-BE48-577200FD0A21}"/>
              </a:ext>
            </a:extLst>
          </p:cNvPr>
          <p:cNvSpPr>
            <a:spLocks noGrp="1"/>
          </p:cNvSpPr>
          <p:nvPr>
            <p:ph type="body" sz="quarter" idx="31"/>
          </p:nvPr>
        </p:nvSpPr>
        <p:spPr>
          <a:xfrm>
            <a:off x="911464" y="1421287"/>
            <a:ext cx="10129735" cy="3417888"/>
          </a:xfrm>
        </p:spPr>
        <p:txBody>
          <a:bodyPr>
            <a:normAutofit/>
          </a:bodyPr>
          <a:lstStyle/>
          <a:p>
            <a:pPr lvl="1"/>
            <a:r>
              <a:rPr lang="en-US" sz="2000" b="0" dirty="0">
                <a:latin typeface="+mn-lt"/>
              </a:rPr>
              <a:t>There are several models illustrating a healthy, sustainable diet</a:t>
            </a:r>
          </a:p>
          <a:p>
            <a:pPr lvl="1"/>
            <a:r>
              <a:rPr lang="en-US" sz="2000" dirty="0">
                <a:latin typeface="+mn-lt"/>
              </a:rPr>
              <a:t>U</a:t>
            </a:r>
            <a:r>
              <a:rPr lang="en-US" sz="2000" b="0" dirty="0">
                <a:latin typeface="+mn-lt"/>
              </a:rPr>
              <a:t>K government guidance </a:t>
            </a:r>
            <a:r>
              <a:rPr lang="en-US" sz="2000" b="0" dirty="0">
                <a:solidFill>
                  <a:schemeClr val="accent2"/>
                </a:solidFill>
                <a:latin typeface="+mn-lt"/>
              </a:rPr>
              <a:t>The Eatwell Guide</a:t>
            </a:r>
            <a:r>
              <a:rPr lang="en-US" sz="1400" b="0" baseline="30000" dirty="0">
                <a:solidFill>
                  <a:schemeClr val="accent2"/>
                </a:solidFill>
                <a:latin typeface="+mn-lt"/>
              </a:rPr>
              <a:t>1</a:t>
            </a:r>
            <a:r>
              <a:rPr lang="en-US" sz="2000" dirty="0">
                <a:solidFill>
                  <a:schemeClr val="accent2"/>
                </a:solidFill>
                <a:latin typeface="+mn-lt"/>
              </a:rPr>
              <a:t>,</a:t>
            </a:r>
            <a:r>
              <a:rPr lang="en-US" sz="2000" b="0" dirty="0">
                <a:solidFill>
                  <a:schemeClr val="accent2"/>
                </a:solidFill>
                <a:latin typeface="+mn-lt"/>
              </a:rPr>
              <a:t> sets a good direction of travel</a:t>
            </a:r>
            <a:r>
              <a:rPr lang="en-US" sz="2000" b="0" dirty="0">
                <a:latin typeface="+mn-lt"/>
              </a:rPr>
              <a:t>, by being better for our health and better for the planet</a:t>
            </a:r>
          </a:p>
          <a:p>
            <a:pPr lvl="1"/>
            <a:r>
              <a:rPr lang="en-US" sz="2000" dirty="0">
                <a:latin typeface="+mn-lt"/>
              </a:rPr>
              <a:t>C</a:t>
            </a:r>
            <a:r>
              <a:rPr lang="en-US" sz="2000" b="0" dirty="0">
                <a:latin typeface="+mn-lt"/>
              </a:rPr>
              <a:t>urrently </a:t>
            </a:r>
            <a:r>
              <a:rPr lang="en-US" sz="2000" dirty="0">
                <a:latin typeface="+mn-lt"/>
              </a:rPr>
              <a:t>less than</a:t>
            </a:r>
            <a:r>
              <a:rPr lang="en-US" sz="2000" b="0" dirty="0">
                <a:latin typeface="+mn-lt"/>
              </a:rPr>
              <a:t> 1% of the UK population meet these targets</a:t>
            </a:r>
          </a:p>
        </p:txBody>
      </p:sp>
      <p:sp>
        <p:nvSpPr>
          <p:cNvPr id="16" name="Footer Placeholder 4">
            <a:extLst>
              <a:ext uri="{FF2B5EF4-FFF2-40B4-BE49-F238E27FC236}">
                <a16:creationId xmlns:a16="http://schemas.microsoft.com/office/drawing/2014/main" id="{3D07E700-AD42-437B-943C-C5E8836AA946}"/>
              </a:ext>
            </a:extLst>
          </p:cNvPr>
          <p:cNvSpPr txBox="1">
            <a:spLocks/>
          </p:cNvSpPr>
          <p:nvPr/>
        </p:nvSpPr>
        <p:spPr>
          <a:xfrm>
            <a:off x="359998" y="0"/>
            <a:ext cx="5095579"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10000"/>
              </a:lnSpc>
              <a:spcBef>
                <a:spcPts val="600"/>
              </a:spcBef>
              <a:spcAft>
                <a:spcPts val="600"/>
              </a:spcAft>
              <a:buClrTx/>
              <a:buSzTx/>
              <a:buFontTx/>
              <a:buNone/>
              <a:tabLst/>
              <a:defRPr/>
            </a:pPr>
            <a:r>
              <a:rPr kumimoji="0" lang="en-US"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rPr>
              <a:t>Healthy, sustainable diets: making the business case</a:t>
            </a:r>
            <a:endParaRPr kumimoji="0" lang="en-GB"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endParaRPr>
          </a:p>
        </p:txBody>
      </p:sp>
    </p:spTree>
    <p:extLst>
      <p:ext uri="{BB962C8B-B14F-4D97-AF65-F5344CB8AC3E}">
        <p14:creationId xmlns:p14="http://schemas.microsoft.com/office/powerpoint/2010/main" val="240788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FCA9ED-509B-400E-8F73-74F90BC5E049}"/>
              </a:ext>
            </a:extLst>
          </p:cNvPr>
          <p:cNvSpPr>
            <a:spLocks noGrp="1"/>
          </p:cNvSpPr>
          <p:nvPr>
            <p:ph type="body" sz="quarter" idx="12"/>
          </p:nvPr>
        </p:nvSpPr>
        <p:spPr>
          <a:xfrm>
            <a:off x="627179" y="1908028"/>
            <a:ext cx="7167523" cy="5154709"/>
          </a:xfrm>
        </p:spPr>
        <p:txBody>
          <a:bodyPr>
            <a:normAutofit/>
          </a:bodyPr>
          <a:lstStyle/>
          <a:p>
            <a:pPr marL="192087" lvl="1" indent="0">
              <a:spcBef>
                <a:spcPts val="400"/>
              </a:spcBef>
              <a:spcAft>
                <a:spcPts val="400"/>
              </a:spcAft>
              <a:buNone/>
            </a:pPr>
            <a:r>
              <a:rPr lang="en-US" sz="1800" dirty="0">
                <a:solidFill>
                  <a:schemeClr val="accent2"/>
                </a:solidFill>
                <a:latin typeface="+mj-lt"/>
              </a:rPr>
              <a:t>Healthy, sustainable and affordable food is central to UK government policy</a:t>
            </a:r>
          </a:p>
          <a:p>
            <a:pPr lvl="1">
              <a:spcBef>
                <a:spcPts val="400"/>
              </a:spcBef>
              <a:spcAft>
                <a:spcPts val="400"/>
              </a:spcAft>
            </a:pPr>
            <a:r>
              <a:rPr lang="en-US" sz="1800" dirty="0"/>
              <a:t>Reformulation targets aim to make food and drink healthier</a:t>
            </a:r>
          </a:p>
          <a:p>
            <a:pPr lvl="1">
              <a:spcBef>
                <a:spcPts val="400"/>
              </a:spcBef>
              <a:spcAft>
                <a:spcPts val="400"/>
              </a:spcAft>
            </a:pPr>
            <a:r>
              <a:rPr lang="en-US" sz="1800" dirty="0"/>
              <a:t>Restrictions on promoting foods high in fat, salt and sugar will come into force </a:t>
            </a:r>
            <a:r>
              <a:rPr lang="en-US" sz="1800" dirty="0">
                <a:solidFill>
                  <a:schemeClr val="accent2"/>
                </a:solidFill>
                <a:latin typeface="+mj-lt"/>
              </a:rPr>
              <a:t>April 2022. </a:t>
            </a:r>
            <a:r>
              <a:rPr lang="en-US" sz="1800" dirty="0">
                <a:solidFill>
                  <a:schemeClr val="tx1"/>
                </a:solidFill>
                <a:latin typeface="+mn-lt"/>
              </a:rPr>
              <a:t>A 9pm watershed will also prevent these foods being advertised on TV</a:t>
            </a:r>
            <a:endParaRPr lang="en-US" sz="1800" dirty="0">
              <a:solidFill>
                <a:schemeClr val="accent2"/>
              </a:solidFill>
              <a:latin typeface="+mj-lt"/>
            </a:endParaRPr>
          </a:p>
          <a:p>
            <a:pPr lvl="1">
              <a:spcBef>
                <a:spcPts val="400"/>
              </a:spcBef>
              <a:spcAft>
                <a:spcPts val="400"/>
              </a:spcAft>
            </a:pPr>
            <a:r>
              <a:rPr lang="en-US" sz="1800" dirty="0"/>
              <a:t>A system wide, independent review – The National Food Strategy – is due </a:t>
            </a:r>
            <a:r>
              <a:rPr lang="en-US" sz="1800" dirty="0">
                <a:solidFill>
                  <a:schemeClr val="accent2"/>
                </a:solidFill>
                <a:latin typeface="+mj-lt"/>
              </a:rPr>
              <a:t>Summer 2021. </a:t>
            </a:r>
            <a:r>
              <a:rPr lang="en-US" sz="1800" dirty="0">
                <a:solidFill>
                  <a:schemeClr val="tx1"/>
                </a:solidFill>
                <a:latin typeface="+mn-lt"/>
              </a:rPr>
              <a:t>Government will respond within 6 months</a:t>
            </a:r>
            <a:endParaRPr lang="en-US" sz="1800" dirty="0">
              <a:solidFill>
                <a:schemeClr val="tx1"/>
              </a:solidFill>
              <a:latin typeface="+mj-lt"/>
            </a:endParaRPr>
          </a:p>
          <a:p>
            <a:pPr lvl="1">
              <a:spcBef>
                <a:spcPts val="400"/>
              </a:spcBef>
              <a:spcAft>
                <a:spcPts val="400"/>
              </a:spcAft>
            </a:pPr>
            <a:r>
              <a:rPr lang="en-US" sz="1800" dirty="0"/>
              <a:t>The Department of Health and Social Care, with Sir Keith Mills, is exploring how </a:t>
            </a:r>
            <a:r>
              <a:rPr lang="en-US" sz="1800" dirty="0" err="1"/>
              <a:t>incentivisation</a:t>
            </a:r>
            <a:r>
              <a:rPr lang="en-US" sz="1800" dirty="0"/>
              <a:t> can promote healthier diets</a:t>
            </a:r>
          </a:p>
          <a:p>
            <a:pPr marL="192087" lvl="1" indent="0">
              <a:spcBef>
                <a:spcPts val="400"/>
              </a:spcBef>
              <a:spcAft>
                <a:spcPts val="400"/>
              </a:spcAft>
              <a:buNone/>
            </a:pPr>
            <a:endParaRPr lang="en-US" sz="1500" dirty="0">
              <a:solidFill>
                <a:schemeClr val="tx1"/>
              </a:solidFill>
            </a:endParaRPr>
          </a:p>
          <a:p>
            <a:pPr>
              <a:spcBef>
                <a:spcPts val="400"/>
              </a:spcBef>
              <a:spcAft>
                <a:spcPts val="400"/>
              </a:spcAft>
            </a:pPr>
            <a:endParaRPr lang="en-US" sz="1600" dirty="0"/>
          </a:p>
        </p:txBody>
      </p:sp>
      <p:sp>
        <p:nvSpPr>
          <p:cNvPr id="3" name="Title 2">
            <a:extLst>
              <a:ext uri="{FF2B5EF4-FFF2-40B4-BE49-F238E27FC236}">
                <a16:creationId xmlns:a16="http://schemas.microsoft.com/office/drawing/2014/main" id="{1B79A9BF-B9B6-42C3-9E97-31F3E7B5605D}"/>
              </a:ext>
            </a:extLst>
          </p:cNvPr>
          <p:cNvSpPr>
            <a:spLocks noGrp="1"/>
          </p:cNvSpPr>
          <p:nvPr>
            <p:ph type="title"/>
          </p:nvPr>
        </p:nvSpPr>
        <p:spPr>
          <a:xfrm>
            <a:off x="838199" y="609598"/>
            <a:ext cx="6956503" cy="1272528"/>
          </a:xfrm>
        </p:spPr>
        <p:txBody>
          <a:bodyPr wrap="square">
            <a:spAutoFit/>
          </a:bodyPr>
          <a:lstStyle/>
          <a:p>
            <a:r>
              <a:rPr lang="en-GB" dirty="0"/>
              <a:t>Improving what we eat is a priority for government</a:t>
            </a:r>
          </a:p>
        </p:txBody>
      </p:sp>
      <p:pic>
        <p:nvPicPr>
          <p:cNvPr id="10" name="Picture Placeholder 7">
            <a:extLst>
              <a:ext uri="{FF2B5EF4-FFF2-40B4-BE49-F238E27FC236}">
                <a16:creationId xmlns:a16="http://schemas.microsoft.com/office/drawing/2014/main" id="{56E0BBE1-80DE-4D5A-AF76-6B70ED0836C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168217" y="609598"/>
            <a:ext cx="3188801" cy="4583681"/>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801296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801296 h 4379215"/>
              <a:gd name="connsiteX0" fmla="*/ 0 w 2393157"/>
              <a:gd name="connsiteY0" fmla="*/ 801296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801296 h 4379215"/>
              <a:gd name="connsiteX0" fmla="*/ 0 w 2391601"/>
              <a:gd name="connsiteY0" fmla="*/ 20200 h 3598119"/>
              <a:gd name="connsiteX1" fmla="*/ 2386687 w 2391601"/>
              <a:gd name="connsiteY1" fmla="*/ 0 h 3598119"/>
              <a:gd name="connsiteX2" fmla="*/ 2391568 w 2391601"/>
              <a:gd name="connsiteY2" fmla="*/ 3269410 h 3598119"/>
              <a:gd name="connsiteX3" fmla="*/ 1841500 w 2391601"/>
              <a:gd name="connsiteY3" fmla="*/ 3598119 h 3598119"/>
              <a:gd name="connsiteX4" fmla="*/ 0 w 2391601"/>
              <a:gd name="connsiteY4" fmla="*/ 3595641 h 3598119"/>
              <a:gd name="connsiteX5" fmla="*/ 0 w 2391601"/>
              <a:gd name="connsiteY5" fmla="*/ 20200 h 3598119"/>
              <a:gd name="connsiteX0" fmla="*/ 0 w 2391601"/>
              <a:gd name="connsiteY0" fmla="*/ 6733 h 3584652"/>
              <a:gd name="connsiteX1" fmla="*/ 2386687 w 2391601"/>
              <a:gd name="connsiteY1" fmla="*/ 0 h 3584652"/>
              <a:gd name="connsiteX2" fmla="*/ 2391568 w 2391601"/>
              <a:gd name="connsiteY2" fmla="*/ 3255943 h 3584652"/>
              <a:gd name="connsiteX3" fmla="*/ 1841500 w 2391601"/>
              <a:gd name="connsiteY3" fmla="*/ 3584652 h 3584652"/>
              <a:gd name="connsiteX4" fmla="*/ 0 w 2391601"/>
              <a:gd name="connsiteY4" fmla="*/ 3582174 h 3584652"/>
              <a:gd name="connsiteX5" fmla="*/ 0 w 2391601"/>
              <a:gd name="connsiteY5" fmla="*/ 6733 h 3584652"/>
              <a:gd name="connsiteX0" fmla="*/ 0 w 2391601"/>
              <a:gd name="connsiteY0" fmla="*/ 0 h 3577919"/>
              <a:gd name="connsiteX1" fmla="*/ 2386687 w 2391601"/>
              <a:gd name="connsiteY1" fmla="*/ 6734 h 3577919"/>
              <a:gd name="connsiteX2" fmla="*/ 2391568 w 2391601"/>
              <a:gd name="connsiteY2" fmla="*/ 3249210 h 3577919"/>
              <a:gd name="connsiteX3" fmla="*/ 1841500 w 2391601"/>
              <a:gd name="connsiteY3" fmla="*/ 3577919 h 3577919"/>
              <a:gd name="connsiteX4" fmla="*/ 0 w 2391601"/>
              <a:gd name="connsiteY4" fmla="*/ 3575441 h 3577919"/>
              <a:gd name="connsiteX5" fmla="*/ 0 w 2391601"/>
              <a:gd name="connsiteY5" fmla="*/ 0 h 35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01" h="3577919">
                <a:moveTo>
                  <a:pt x="0" y="0"/>
                </a:moveTo>
                <a:lnTo>
                  <a:pt x="2386687" y="6734"/>
                </a:lnTo>
                <a:cubicBezTo>
                  <a:pt x="2386157" y="1356903"/>
                  <a:pt x="2392098" y="1899041"/>
                  <a:pt x="2391568" y="3249210"/>
                </a:cubicBezTo>
                <a:lnTo>
                  <a:pt x="1841500" y="3577919"/>
                </a:lnTo>
                <a:lnTo>
                  <a:pt x="0" y="3575441"/>
                </a:lnTo>
                <a:lnTo>
                  <a:pt x="0" y="0"/>
                </a:lnTo>
                <a:close/>
              </a:path>
            </a:pathLst>
          </a:custGeom>
        </p:spPr>
      </p:pic>
      <p:sp>
        <p:nvSpPr>
          <p:cNvPr id="6" name="Footer Placeholder 4">
            <a:extLst>
              <a:ext uri="{FF2B5EF4-FFF2-40B4-BE49-F238E27FC236}">
                <a16:creationId xmlns:a16="http://schemas.microsoft.com/office/drawing/2014/main" id="{33F2D86F-A380-4917-A5C5-4BFB575F7617}"/>
              </a:ext>
            </a:extLst>
          </p:cNvPr>
          <p:cNvSpPr txBox="1">
            <a:spLocks/>
          </p:cNvSpPr>
          <p:nvPr/>
        </p:nvSpPr>
        <p:spPr>
          <a:xfrm>
            <a:off x="359998" y="0"/>
            <a:ext cx="5095579"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10000"/>
              </a:lnSpc>
              <a:spcBef>
                <a:spcPts val="600"/>
              </a:spcBef>
              <a:spcAft>
                <a:spcPts val="600"/>
              </a:spcAft>
              <a:buClrTx/>
              <a:buSzTx/>
              <a:buFontTx/>
              <a:buNone/>
              <a:tabLst/>
              <a:defRPr/>
            </a:pPr>
            <a:r>
              <a:rPr kumimoji="0" lang="en-US"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rPr>
              <a:t>Healthy, sustainable diets: making the business case</a:t>
            </a:r>
            <a:endParaRPr kumimoji="0" lang="en-GB"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endParaRPr>
          </a:p>
        </p:txBody>
      </p:sp>
    </p:spTree>
    <p:extLst>
      <p:ext uri="{BB962C8B-B14F-4D97-AF65-F5344CB8AC3E}">
        <p14:creationId xmlns:p14="http://schemas.microsoft.com/office/powerpoint/2010/main" val="415682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182A1-2E5A-4BE2-8D4E-7C500AF2E588}"/>
              </a:ext>
            </a:extLst>
          </p:cNvPr>
          <p:cNvSpPr>
            <a:spLocks noGrp="1"/>
          </p:cNvSpPr>
          <p:nvPr>
            <p:ph type="title"/>
          </p:nvPr>
        </p:nvSpPr>
        <p:spPr/>
        <p:txBody>
          <a:bodyPr>
            <a:normAutofit fontScale="90000"/>
          </a:bodyPr>
          <a:lstStyle/>
          <a:p>
            <a:r>
              <a:rPr lang="en-GB" dirty="0"/>
              <a:t>Increasingly shoppers want help to eat healthily and sustainably</a:t>
            </a:r>
          </a:p>
        </p:txBody>
      </p:sp>
      <p:sp>
        <p:nvSpPr>
          <p:cNvPr id="3" name="Text Placeholder 2">
            <a:extLst>
              <a:ext uri="{FF2B5EF4-FFF2-40B4-BE49-F238E27FC236}">
                <a16:creationId xmlns:a16="http://schemas.microsoft.com/office/drawing/2014/main" id="{02DC058D-6126-410D-9C0D-B4C19C411219}"/>
              </a:ext>
            </a:extLst>
          </p:cNvPr>
          <p:cNvSpPr>
            <a:spLocks noGrp="1"/>
          </p:cNvSpPr>
          <p:nvPr>
            <p:ph type="body" sz="quarter" idx="30"/>
          </p:nvPr>
        </p:nvSpPr>
        <p:spPr/>
        <p:txBody>
          <a:bodyPr/>
          <a:lstStyle/>
          <a:p>
            <a:r>
              <a:rPr lang="en-GB" dirty="0"/>
              <a:t>1. IGD Appetite for Change 2020, 2. IGD </a:t>
            </a:r>
            <a:r>
              <a:rPr lang="en-GB" dirty="0" err="1"/>
              <a:t>ShopperVista</a:t>
            </a:r>
            <a:r>
              <a:rPr lang="en-GB" dirty="0"/>
              <a:t>, 15</a:t>
            </a:r>
            <a:r>
              <a:rPr lang="en-GB" baseline="30000" dirty="0"/>
              <a:t>th</a:t>
            </a:r>
            <a:r>
              <a:rPr lang="en-GB" dirty="0"/>
              <a:t>-16</a:t>
            </a:r>
            <a:r>
              <a:rPr lang="en-GB" baseline="30000" dirty="0"/>
              <a:t>th</a:t>
            </a:r>
            <a:r>
              <a:rPr lang="en-GB" dirty="0"/>
              <a:t> Sep’20.  Base:  2,005 GB grocery shoppers 3. IGD Appetite for Change, Fruit and Vegetable deep dive - 2020</a:t>
            </a:r>
          </a:p>
        </p:txBody>
      </p:sp>
      <p:grpSp>
        <p:nvGrpSpPr>
          <p:cNvPr id="7" name="Group 6">
            <a:extLst>
              <a:ext uri="{FF2B5EF4-FFF2-40B4-BE49-F238E27FC236}">
                <a16:creationId xmlns:a16="http://schemas.microsoft.com/office/drawing/2014/main" id="{FD21034F-2ECC-43C7-BBE4-40C2AE05D91C}"/>
              </a:ext>
            </a:extLst>
          </p:cNvPr>
          <p:cNvGrpSpPr/>
          <p:nvPr/>
        </p:nvGrpSpPr>
        <p:grpSpPr>
          <a:xfrm>
            <a:off x="838800" y="1993298"/>
            <a:ext cx="3067200" cy="2999969"/>
            <a:chOff x="4562400" y="2256037"/>
            <a:chExt cx="3067200" cy="2999969"/>
          </a:xfrm>
        </p:grpSpPr>
        <p:sp>
          <p:nvSpPr>
            <p:cNvPr id="8" name="TextBox 7">
              <a:extLst>
                <a:ext uri="{FF2B5EF4-FFF2-40B4-BE49-F238E27FC236}">
                  <a16:creationId xmlns:a16="http://schemas.microsoft.com/office/drawing/2014/main" id="{E58D8E82-D0D8-4368-8B30-D3B805FC973D}"/>
                </a:ext>
              </a:extLst>
            </p:cNvPr>
            <p:cNvSpPr txBox="1"/>
            <p:nvPr/>
          </p:nvSpPr>
          <p:spPr>
            <a:xfrm>
              <a:off x="4562400" y="4601963"/>
              <a:ext cx="3067200" cy="654043"/>
            </a:xfrm>
            <a:prstGeom prst="rect">
              <a:avLst/>
            </a:prstGeom>
            <a:noFill/>
          </p:spPr>
          <p:txBody>
            <a:bodyPr wrap="square" lIns="0" tIns="180000" rIns="0" bIns="0" rtlCol="0">
              <a:noAutofit/>
            </a:bodyPr>
            <a:lstStyle/>
            <a:p>
              <a:pPr algn="ctr">
                <a:lnSpc>
                  <a:spcPct val="110000"/>
                </a:lnSpc>
                <a:spcBef>
                  <a:spcPts val="600"/>
                </a:spcBef>
                <a:spcAft>
                  <a:spcPts val="600"/>
                </a:spcAft>
              </a:pPr>
              <a:r>
                <a:rPr lang="en-GB" sz="2000" dirty="0"/>
                <a:t>of consumers have an appetite for healthy, sustainable diets</a:t>
              </a:r>
              <a:endParaRPr lang="en-GB" sz="1100" dirty="0">
                <a:solidFill>
                  <a:schemeClr val="tx2"/>
                </a:solidFill>
              </a:endParaRPr>
            </a:p>
          </p:txBody>
        </p:sp>
        <p:grpSp>
          <p:nvGrpSpPr>
            <p:cNvPr id="9" name="Group 8">
              <a:extLst>
                <a:ext uri="{FF2B5EF4-FFF2-40B4-BE49-F238E27FC236}">
                  <a16:creationId xmlns:a16="http://schemas.microsoft.com/office/drawing/2014/main" id="{3C91C275-1BF7-430E-AF26-8F67FA3E3D8E}"/>
                </a:ext>
              </a:extLst>
            </p:cNvPr>
            <p:cNvGrpSpPr/>
            <p:nvPr/>
          </p:nvGrpSpPr>
          <p:grpSpPr>
            <a:xfrm>
              <a:off x="4923343" y="2256037"/>
              <a:ext cx="2345315" cy="2345926"/>
              <a:chOff x="7889261" y="1818238"/>
              <a:chExt cx="2345315" cy="2345926"/>
            </a:xfrm>
          </p:grpSpPr>
          <p:sp>
            <p:nvSpPr>
              <p:cNvPr id="10" name="Pie 54">
                <a:extLst>
                  <a:ext uri="{FF2B5EF4-FFF2-40B4-BE49-F238E27FC236}">
                    <a16:creationId xmlns:a16="http://schemas.microsoft.com/office/drawing/2014/main" id="{46763985-4FE5-46E5-8AA6-1FD7F8439055}"/>
                  </a:ext>
                </a:extLst>
              </p:cNvPr>
              <p:cNvSpPr/>
              <p:nvPr/>
            </p:nvSpPr>
            <p:spPr>
              <a:xfrm>
                <a:off x="7889261" y="1818238"/>
                <a:ext cx="2345315" cy="2345926"/>
              </a:xfrm>
              <a:prstGeom prst="pie">
                <a:avLst>
                  <a:gd name="adj1" fmla="val 16168902"/>
                  <a:gd name="adj2" fmla="val 711447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121899" tIns="60950" rIns="121899" bIns="60950" rtlCol="0" anchor="ctr"/>
              <a:lstStyle/>
              <a:p>
                <a:pPr algn="ctr" defTabSz="457200"/>
                <a:endParaRPr lang="en-US" sz="2150" kern="0" dirty="0">
                  <a:solidFill>
                    <a:schemeClr val="tx1"/>
                  </a:solidFill>
                  <a:latin typeface="+mj-lt"/>
                </a:endParaRPr>
              </a:p>
            </p:txBody>
          </p:sp>
          <p:sp>
            <p:nvSpPr>
              <p:cNvPr id="11" name="Oval 10">
                <a:extLst>
                  <a:ext uri="{FF2B5EF4-FFF2-40B4-BE49-F238E27FC236}">
                    <a16:creationId xmlns:a16="http://schemas.microsoft.com/office/drawing/2014/main" id="{DE6BA042-57EE-41B8-B64D-A503A05BC815}"/>
                  </a:ext>
                </a:extLst>
              </p:cNvPr>
              <p:cNvSpPr/>
              <p:nvPr/>
            </p:nvSpPr>
            <p:spPr>
              <a:xfrm>
                <a:off x="8198788" y="2127845"/>
                <a:ext cx="1726262" cy="1726712"/>
              </a:xfrm>
              <a:prstGeom prst="ellipse">
                <a:avLst/>
              </a:prstGeom>
              <a:solidFill>
                <a:schemeClr val="bg2">
                  <a:lumMod val="9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4800" kern="0" dirty="0">
                    <a:solidFill>
                      <a:schemeClr val="tx2"/>
                    </a:solidFill>
                    <a:latin typeface="+mj-lt"/>
                  </a:rPr>
                  <a:t>57%</a:t>
                </a:r>
              </a:p>
            </p:txBody>
          </p:sp>
        </p:grpSp>
      </p:grpSp>
      <p:grpSp>
        <p:nvGrpSpPr>
          <p:cNvPr id="12" name="Group 11">
            <a:extLst>
              <a:ext uri="{FF2B5EF4-FFF2-40B4-BE49-F238E27FC236}">
                <a16:creationId xmlns:a16="http://schemas.microsoft.com/office/drawing/2014/main" id="{D2A7E680-5E37-4775-9A45-74FE83480040}"/>
              </a:ext>
            </a:extLst>
          </p:cNvPr>
          <p:cNvGrpSpPr/>
          <p:nvPr/>
        </p:nvGrpSpPr>
        <p:grpSpPr>
          <a:xfrm>
            <a:off x="4351387" y="1993298"/>
            <a:ext cx="3067200" cy="2999969"/>
            <a:chOff x="4562400" y="2256037"/>
            <a:chExt cx="3067200" cy="2999969"/>
          </a:xfrm>
        </p:grpSpPr>
        <p:sp>
          <p:nvSpPr>
            <p:cNvPr id="13" name="TextBox 12">
              <a:extLst>
                <a:ext uri="{FF2B5EF4-FFF2-40B4-BE49-F238E27FC236}">
                  <a16:creationId xmlns:a16="http://schemas.microsoft.com/office/drawing/2014/main" id="{F14A710F-A526-478B-AB0F-11BB19EC8955}"/>
                </a:ext>
              </a:extLst>
            </p:cNvPr>
            <p:cNvSpPr txBox="1"/>
            <p:nvPr/>
          </p:nvSpPr>
          <p:spPr>
            <a:xfrm>
              <a:off x="4562400" y="4601963"/>
              <a:ext cx="3067200" cy="654043"/>
            </a:xfrm>
            <a:prstGeom prst="rect">
              <a:avLst/>
            </a:prstGeom>
            <a:noFill/>
          </p:spPr>
          <p:txBody>
            <a:bodyPr wrap="square" lIns="0" tIns="180000" rIns="0" bIns="0" rtlCol="0">
              <a:noAutofit/>
            </a:bodyPr>
            <a:lstStyle/>
            <a:p>
              <a:pPr algn="ctr">
                <a:lnSpc>
                  <a:spcPct val="110000"/>
                </a:lnSpc>
                <a:spcBef>
                  <a:spcPts val="600"/>
                </a:spcBef>
                <a:spcAft>
                  <a:spcPts val="600"/>
                </a:spcAft>
              </a:pPr>
              <a:r>
                <a:rPr lang="en-GB" sz="2000" dirty="0"/>
                <a:t>of </a:t>
              </a:r>
              <a:r>
                <a:rPr lang="en-US" sz="2000" dirty="0"/>
                <a:t>British shoppers claim to be following or are interested in following a </a:t>
              </a:r>
              <a:br>
                <a:rPr lang="en-US" sz="2000" dirty="0"/>
              </a:br>
              <a:r>
                <a:rPr lang="en-US" sz="2000" dirty="0"/>
                <a:t>flexitarian diet</a:t>
              </a:r>
              <a:endParaRPr lang="en-GB" sz="1100" dirty="0">
                <a:solidFill>
                  <a:schemeClr val="tx2"/>
                </a:solidFill>
              </a:endParaRPr>
            </a:p>
          </p:txBody>
        </p:sp>
        <p:grpSp>
          <p:nvGrpSpPr>
            <p:cNvPr id="14" name="Group 13">
              <a:extLst>
                <a:ext uri="{FF2B5EF4-FFF2-40B4-BE49-F238E27FC236}">
                  <a16:creationId xmlns:a16="http://schemas.microsoft.com/office/drawing/2014/main" id="{7443DF56-63D8-4B0C-8E67-AB6C8BB56DEA}"/>
                </a:ext>
              </a:extLst>
            </p:cNvPr>
            <p:cNvGrpSpPr/>
            <p:nvPr/>
          </p:nvGrpSpPr>
          <p:grpSpPr>
            <a:xfrm>
              <a:off x="4923343" y="2256037"/>
              <a:ext cx="2345315" cy="2345926"/>
              <a:chOff x="7889261" y="1818238"/>
              <a:chExt cx="2345315" cy="2345926"/>
            </a:xfrm>
          </p:grpSpPr>
          <p:sp>
            <p:nvSpPr>
              <p:cNvPr id="15" name="Pie 54">
                <a:extLst>
                  <a:ext uri="{FF2B5EF4-FFF2-40B4-BE49-F238E27FC236}">
                    <a16:creationId xmlns:a16="http://schemas.microsoft.com/office/drawing/2014/main" id="{28CD2750-525B-418C-BF00-A9D9C12B681B}"/>
                  </a:ext>
                </a:extLst>
              </p:cNvPr>
              <p:cNvSpPr/>
              <p:nvPr/>
            </p:nvSpPr>
            <p:spPr>
              <a:xfrm>
                <a:off x="7889261" y="1818238"/>
                <a:ext cx="2345315" cy="2345926"/>
              </a:xfrm>
              <a:prstGeom prst="pie">
                <a:avLst>
                  <a:gd name="adj1" fmla="val 16168902"/>
                  <a:gd name="adj2" fmla="val 299861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21899" tIns="60950" rIns="121899" bIns="60950" rtlCol="0" anchor="ctr"/>
              <a:lstStyle/>
              <a:p>
                <a:pPr algn="ctr" defTabSz="457200"/>
                <a:endParaRPr lang="en-US" sz="2150" kern="0" dirty="0">
                  <a:solidFill>
                    <a:schemeClr val="tx1"/>
                  </a:solidFill>
                  <a:latin typeface="+mj-lt"/>
                </a:endParaRPr>
              </a:p>
            </p:txBody>
          </p:sp>
          <p:sp>
            <p:nvSpPr>
              <p:cNvPr id="16" name="Oval 15">
                <a:extLst>
                  <a:ext uri="{FF2B5EF4-FFF2-40B4-BE49-F238E27FC236}">
                    <a16:creationId xmlns:a16="http://schemas.microsoft.com/office/drawing/2014/main" id="{036F0DD9-8D9A-4BB5-BE94-52DD0E752E55}"/>
                  </a:ext>
                </a:extLst>
              </p:cNvPr>
              <p:cNvSpPr/>
              <p:nvPr/>
            </p:nvSpPr>
            <p:spPr>
              <a:xfrm>
                <a:off x="8198788" y="2127845"/>
                <a:ext cx="1726262" cy="1726712"/>
              </a:xfrm>
              <a:prstGeom prst="ellipse">
                <a:avLst/>
              </a:prstGeom>
              <a:solidFill>
                <a:schemeClr val="bg2">
                  <a:lumMod val="9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4800" kern="0" dirty="0">
                    <a:solidFill>
                      <a:schemeClr val="tx2"/>
                    </a:solidFill>
                    <a:latin typeface="+mj-lt"/>
                  </a:rPr>
                  <a:t>36%</a:t>
                </a:r>
              </a:p>
            </p:txBody>
          </p:sp>
        </p:grpSp>
      </p:grpSp>
      <p:grpSp>
        <p:nvGrpSpPr>
          <p:cNvPr id="17" name="Group 16">
            <a:extLst>
              <a:ext uri="{FF2B5EF4-FFF2-40B4-BE49-F238E27FC236}">
                <a16:creationId xmlns:a16="http://schemas.microsoft.com/office/drawing/2014/main" id="{05276A9A-6313-48F8-BB09-8D4E8BA3376B}"/>
              </a:ext>
            </a:extLst>
          </p:cNvPr>
          <p:cNvGrpSpPr/>
          <p:nvPr/>
        </p:nvGrpSpPr>
        <p:grpSpPr>
          <a:xfrm>
            <a:off x="7779529" y="1993298"/>
            <a:ext cx="3212727" cy="2999969"/>
            <a:chOff x="4562399" y="2256037"/>
            <a:chExt cx="3212727" cy="2999969"/>
          </a:xfrm>
        </p:grpSpPr>
        <p:sp>
          <p:nvSpPr>
            <p:cNvPr id="18" name="TextBox 17">
              <a:extLst>
                <a:ext uri="{FF2B5EF4-FFF2-40B4-BE49-F238E27FC236}">
                  <a16:creationId xmlns:a16="http://schemas.microsoft.com/office/drawing/2014/main" id="{195A2E40-F2C6-441C-A3A1-B610254CB414}"/>
                </a:ext>
              </a:extLst>
            </p:cNvPr>
            <p:cNvSpPr txBox="1"/>
            <p:nvPr/>
          </p:nvSpPr>
          <p:spPr>
            <a:xfrm>
              <a:off x="4562399" y="4601963"/>
              <a:ext cx="3212727" cy="654043"/>
            </a:xfrm>
            <a:prstGeom prst="rect">
              <a:avLst/>
            </a:prstGeom>
            <a:noFill/>
          </p:spPr>
          <p:txBody>
            <a:bodyPr wrap="square" lIns="0" tIns="180000" rIns="0" bIns="0" rtlCol="0">
              <a:noAutofit/>
            </a:bodyPr>
            <a:lstStyle/>
            <a:p>
              <a:pPr algn="ctr">
                <a:lnSpc>
                  <a:spcPct val="110000"/>
                </a:lnSpc>
                <a:spcBef>
                  <a:spcPts val="600"/>
                </a:spcBef>
                <a:spcAft>
                  <a:spcPts val="600"/>
                </a:spcAft>
              </a:pPr>
              <a:r>
                <a:rPr lang="en-US" sz="2000" dirty="0"/>
                <a:t>ate fruit and veg more often during lockdown highlighting an opportunity to continue healthy habits</a:t>
              </a:r>
              <a:endParaRPr lang="en-GB" sz="1100" dirty="0">
                <a:solidFill>
                  <a:schemeClr val="tx2"/>
                </a:solidFill>
              </a:endParaRPr>
            </a:p>
          </p:txBody>
        </p:sp>
        <p:grpSp>
          <p:nvGrpSpPr>
            <p:cNvPr id="19" name="Group 18">
              <a:extLst>
                <a:ext uri="{FF2B5EF4-FFF2-40B4-BE49-F238E27FC236}">
                  <a16:creationId xmlns:a16="http://schemas.microsoft.com/office/drawing/2014/main" id="{0E0EE4D8-0943-40F9-B80C-0F3FD0A12808}"/>
                </a:ext>
              </a:extLst>
            </p:cNvPr>
            <p:cNvGrpSpPr/>
            <p:nvPr/>
          </p:nvGrpSpPr>
          <p:grpSpPr>
            <a:xfrm>
              <a:off x="4923343" y="2256037"/>
              <a:ext cx="2345315" cy="2345926"/>
              <a:chOff x="7889261" y="1818238"/>
              <a:chExt cx="2345315" cy="2345926"/>
            </a:xfrm>
          </p:grpSpPr>
          <p:sp>
            <p:nvSpPr>
              <p:cNvPr id="20" name="Pie 54">
                <a:extLst>
                  <a:ext uri="{FF2B5EF4-FFF2-40B4-BE49-F238E27FC236}">
                    <a16:creationId xmlns:a16="http://schemas.microsoft.com/office/drawing/2014/main" id="{AD5BE14C-BE06-4407-A0E6-94ED1EE9B75D}"/>
                  </a:ext>
                </a:extLst>
              </p:cNvPr>
              <p:cNvSpPr/>
              <p:nvPr/>
            </p:nvSpPr>
            <p:spPr>
              <a:xfrm>
                <a:off x="7889261" y="1818238"/>
                <a:ext cx="2345315" cy="2345926"/>
              </a:xfrm>
              <a:prstGeom prst="pie">
                <a:avLst>
                  <a:gd name="adj1" fmla="val 16168902"/>
                  <a:gd name="adj2" fmla="val 5613013"/>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121899" tIns="60950" rIns="121899" bIns="60950" rtlCol="0" anchor="ctr"/>
              <a:lstStyle/>
              <a:p>
                <a:pPr algn="ctr" defTabSz="457200"/>
                <a:endParaRPr lang="en-US" sz="2150" kern="0" dirty="0">
                  <a:solidFill>
                    <a:schemeClr val="tx1"/>
                  </a:solidFill>
                  <a:latin typeface="+mj-lt"/>
                </a:endParaRPr>
              </a:p>
            </p:txBody>
          </p:sp>
          <p:sp>
            <p:nvSpPr>
              <p:cNvPr id="21" name="Oval 20">
                <a:extLst>
                  <a:ext uri="{FF2B5EF4-FFF2-40B4-BE49-F238E27FC236}">
                    <a16:creationId xmlns:a16="http://schemas.microsoft.com/office/drawing/2014/main" id="{D7B78E2B-3D5F-4B80-AD82-926147D258E9}"/>
                  </a:ext>
                </a:extLst>
              </p:cNvPr>
              <p:cNvSpPr/>
              <p:nvPr/>
            </p:nvSpPr>
            <p:spPr>
              <a:xfrm>
                <a:off x="8198788" y="2127845"/>
                <a:ext cx="1726262" cy="1726712"/>
              </a:xfrm>
              <a:prstGeom prst="ellipse">
                <a:avLst/>
              </a:prstGeom>
              <a:solidFill>
                <a:schemeClr val="bg2">
                  <a:lumMod val="9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4800" kern="0" dirty="0">
                    <a:solidFill>
                      <a:schemeClr val="tx2"/>
                    </a:solidFill>
                    <a:latin typeface="+mj-lt"/>
                  </a:rPr>
                  <a:t>51%</a:t>
                </a:r>
              </a:p>
            </p:txBody>
          </p:sp>
        </p:grpSp>
      </p:grpSp>
      <p:sp>
        <p:nvSpPr>
          <p:cNvPr id="25" name="Text Placeholder 30">
            <a:extLst>
              <a:ext uri="{FF2B5EF4-FFF2-40B4-BE49-F238E27FC236}">
                <a16:creationId xmlns:a16="http://schemas.microsoft.com/office/drawing/2014/main" id="{11C5A851-26EB-4AB2-99B3-042F7B20EAB1}"/>
              </a:ext>
            </a:extLst>
          </p:cNvPr>
          <p:cNvSpPr txBox="1">
            <a:spLocks/>
          </p:cNvSpPr>
          <p:nvPr/>
        </p:nvSpPr>
        <p:spPr>
          <a:xfrm>
            <a:off x="723900" y="6139831"/>
            <a:ext cx="7791450" cy="23571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700" b="1" kern="1200">
                <a:solidFill>
                  <a:schemeClr val="bg1"/>
                </a:solidFill>
                <a:latin typeface="+mn-lt"/>
                <a:ea typeface="+mn-ea"/>
                <a:cs typeface="+mn-cs"/>
              </a:defRPr>
            </a:lvl1pPr>
            <a:lvl2pPr marL="179388" indent="-9525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265113" indent="-85725" algn="l" defTabSz="914400" rtl="0" eaLnBrk="1" latinLnBrk="0" hangingPunct="1">
              <a:lnSpc>
                <a:spcPct val="90000"/>
              </a:lnSpc>
              <a:spcBef>
                <a:spcPts val="0"/>
              </a:spcBef>
              <a:spcAft>
                <a:spcPts val="600"/>
              </a:spcAft>
              <a:buClr>
                <a:schemeClr val="accent1"/>
              </a:buClr>
              <a:buFont typeface="Arial" panose="020B0604020202020204" pitchFamily="34" charset="0"/>
              <a:buChar char="•"/>
              <a:tabLst>
                <a:tab pos="444500" algn="l"/>
              </a:tabLst>
              <a:defRPr sz="1200" kern="1200">
                <a:solidFill>
                  <a:schemeClr val="tx1"/>
                </a:solidFill>
                <a:latin typeface="+mn-lt"/>
                <a:ea typeface="+mn-ea"/>
                <a:cs typeface="+mn-cs"/>
              </a:defRPr>
            </a:lvl3pPr>
            <a:lvl4pPr marL="358775" indent="-936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4pPr>
            <a:lvl5pPr marL="444500" indent="-8731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Source:  IGD ShopperVista, 15</a:t>
            </a:r>
            <a:r>
              <a:rPr lang="en-GB" baseline="30000" dirty="0"/>
              <a:t>th</a:t>
            </a:r>
            <a:r>
              <a:rPr lang="en-GB" dirty="0"/>
              <a:t>-16</a:t>
            </a:r>
            <a:r>
              <a:rPr lang="en-GB" baseline="30000" dirty="0"/>
              <a:t>th</a:t>
            </a:r>
            <a:r>
              <a:rPr lang="en-GB" dirty="0"/>
              <a:t> Sep’20.  Base:  2,005 GB grocery shoppers</a:t>
            </a:r>
          </a:p>
        </p:txBody>
      </p:sp>
      <p:sp>
        <p:nvSpPr>
          <p:cNvPr id="22" name="Footer Placeholder 4">
            <a:extLst>
              <a:ext uri="{FF2B5EF4-FFF2-40B4-BE49-F238E27FC236}">
                <a16:creationId xmlns:a16="http://schemas.microsoft.com/office/drawing/2014/main" id="{DF283896-BA2B-41F8-85BD-88F772294DFB}"/>
              </a:ext>
            </a:extLst>
          </p:cNvPr>
          <p:cNvSpPr txBox="1">
            <a:spLocks/>
          </p:cNvSpPr>
          <p:nvPr/>
        </p:nvSpPr>
        <p:spPr>
          <a:xfrm>
            <a:off x="359998" y="0"/>
            <a:ext cx="5095579"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10000"/>
              </a:lnSpc>
              <a:spcBef>
                <a:spcPts val="600"/>
              </a:spcBef>
              <a:spcAft>
                <a:spcPts val="600"/>
              </a:spcAft>
              <a:buClrTx/>
              <a:buSzTx/>
              <a:buFontTx/>
              <a:buNone/>
              <a:tabLst/>
              <a:defRPr/>
            </a:pPr>
            <a:r>
              <a:rPr kumimoji="0" lang="en-US"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rPr>
              <a:t>Healthy, sustainable diets: making the business case</a:t>
            </a:r>
            <a:endParaRPr kumimoji="0" lang="en-GB"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endParaRPr>
          </a:p>
        </p:txBody>
      </p:sp>
    </p:spTree>
    <p:extLst>
      <p:ext uri="{BB962C8B-B14F-4D97-AF65-F5344CB8AC3E}">
        <p14:creationId xmlns:p14="http://schemas.microsoft.com/office/powerpoint/2010/main" val="252776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B2D991D-E26D-4700-83E5-2D6B5E7355DA}"/>
              </a:ext>
            </a:extLst>
          </p:cNvPr>
          <p:cNvSpPr>
            <a:spLocks noGrp="1"/>
          </p:cNvSpPr>
          <p:nvPr>
            <p:ph type="title"/>
          </p:nvPr>
        </p:nvSpPr>
        <p:spPr/>
        <p:txBody>
          <a:bodyPr/>
          <a:lstStyle/>
          <a:p>
            <a:r>
              <a:rPr lang="en-GB" dirty="0"/>
              <a:t>Cost is a barrier to changing diets</a:t>
            </a:r>
          </a:p>
        </p:txBody>
      </p:sp>
      <p:sp>
        <p:nvSpPr>
          <p:cNvPr id="13" name="Text Placeholder 12">
            <a:extLst>
              <a:ext uri="{FF2B5EF4-FFF2-40B4-BE49-F238E27FC236}">
                <a16:creationId xmlns:a16="http://schemas.microsoft.com/office/drawing/2014/main" id="{D24CEB3F-67E1-4A2C-9A13-EE287CE9A648}"/>
              </a:ext>
            </a:extLst>
          </p:cNvPr>
          <p:cNvSpPr>
            <a:spLocks noGrp="1"/>
          </p:cNvSpPr>
          <p:nvPr>
            <p:ph type="body" sz="quarter" idx="30"/>
          </p:nvPr>
        </p:nvSpPr>
        <p:spPr/>
        <p:txBody>
          <a:bodyPr/>
          <a:lstStyle/>
          <a:p>
            <a:r>
              <a:rPr lang="en-US" dirty="0"/>
              <a:t>1. </a:t>
            </a:r>
            <a:r>
              <a:rPr lang="en-GB" dirty="0">
                <a:hlinkClick r:id="rId3"/>
              </a:rPr>
              <a:t>IGD </a:t>
            </a:r>
            <a:r>
              <a:rPr lang="en-GB" dirty="0" err="1">
                <a:hlinkClick r:id="rId3"/>
              </a:rPr>
              <a:t>ShopperVista</a:t>
            </a:r>
            <a:r>
              <a:rPr lang="en-GB" dirty="0">
                <a:hlinkClick r:id="rId3"/>
              </a:rPr>
              <a:t>, March 2021</a:t>
            </a:r>
            <a:r>
              <a:rPr lang="en-US" dirty="0"/>
              <a:t> Base: 2,090 British adults.  2. IGD </a:t>
            </a:r>
            <a:r>
              <a:rPr lang="en-GB" sz="800" dirty="0"/>
              <a:t>Appetite for Change COVID-19 update (Base: Total Sample, 1002 (Nov’19) 3. </a:t>
            </a:r>
            <a:r>
              <a:rPr lang="en-GB" sz="800" dirty="0">
                <a:hlinkClick r:id="rId4" action="ppaction://hlinkfile"/>
              </a:rPr>
              <a:t>Co-op, May 2021  </a:t>
            </a:r>
            <a:endParaRPr lang="en-GB" dirty="0"/>
          </a:p>
        </p:txBody>
      </p:sp>
      <p:sp>
        <p:nvSpPr>
          <p:cNvPr id="14" name="Text Placeholder 13">
            <a:extLst>
              <a:ext uri="{FF2B5EF4-FFF2-40B4-BE49-F238E27FC236}">
                <a16:creationId xmlns:a16="http://schemas.microsoft.com/office/drawing/2014/main" id="{719CAE0F-5530-48EC-868B-CEC80A6F1CA8}"/>
              </a:ext>
            </a:extLst>
          </p:cNvPr>
          <p:cNvSpPr>
            <a:spLocks noGrp="1"/>
          </p:cNvSpPr>
          <p:nvPr>
            <p:ph type="body" sz="quarter" idx="31"/>
          </p:nvPr>
        </p:nvSpPr>
        <p:spPr>
          <a:xfrm>
            <a:off x="7517357" y="1392189"/>
            <a:ext cx="3449161" cy="3417888"/>
          </a:xfrm>
        </p:spPr>
        <p:txBody>
          <a:bodyPr anchor="ctr">
            <a:normAutofit fontScale="77500" lnSpcReduction="20000"/>
          </a:bodyPr>
          <a:lstStyle/>
          <a:p>
            <a:pPr lvl="1"/>
            <a:r>
              <a:rPr lang="en-US" sz="2800" dirty="0">
                <a:solidFill>
                  <a:schemeClr val="tx1"/>
                </a:solidFill>
                <a:latin typeface="+mn-lt"/>
              </a:rPr>
              <a:t>71% of shoppers believe eating healthily  is more expensive than eating unhealthily</a:t>
            </a:r>
            <a:r>
              <a:rPr lang="en-US" sz="1700" baseline="30000" dirty="0">
                <a:solidFill>
                  <a:schemeClr val="tx1"/>
                </a:solidFill>
                <a:latin typeface="Gilroy Medium"/>
              </a:rPr>
              <a:t>1</a:t>
            </a:r>
            <a:endParaRPr kumimoji="0" lang="en-US" sz="1700" b="0" i="0" u="none" strike="noStrike" kern="1200" cap="none" spc="0" normalizeH="0" baseline="30000" noProof="0" dirty="0">
              <a:ln>
                <a:noFill/>
              </a:ln>
              <a:solidFill>
                <a:srgbClr val="373A36"/>
              </a:solidFill>
              <a:effectLst/>
              <a:uLnTx/>
              <a:uFillTx/>
              <a:latin typeface="Gilroy Medium"/>
              <a:ea typeface="+mn-ea"/>
              <a:cs typeface="+mn-cs"/>
            </a:endParaRPr>
          </a:p>
          <a:p>
            <a:pPr lvl="1"/>
            <a:endParaRPr lang="en-GB" dirty="0"/>
          </a:p>
          <a:p>
            <a:pPr lvl="1"/>
            <a:r>
              <a:rPr lang="en-GB" dirty="0"/>
              <a:t>38% say cost stops them eating a healthy, sustainable diet</a:t>
            </a:r>
            <a:r>
              <a:rPr lang="en-GB" sz="1700" baseline="30000" dirty="0"/>
              <a:t>2</a:t>
            </a:r>
          </a:p>
        </p:txBody>
      </p:sp>
      <p:pic>
        <p:nvPicPr>
          <p:cNvPr id="19" name="Picture 18">
            <a:extLst>
              <a:ext uri="{FF2B5EF4-FFF2-40B4-BE49-F238E27FC236}">
                <a16:creationId xmlns:a16="http://schemas.microsoft.com/office/drawing/2014/main" id="{27D5B581-B202-4008-A9E4-0D6E30E7C1F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1309" y="1392189"/>
            <a:ext cx="6976846" cy="4642155"/>
          </a:xfrm>
          <a:prstGeom prst="rect">
            <a:avLst/>
          </a:prstGeom>
        </p:spPr>
      </p:pic>
      <p:sp>
        <p:nvSpPr>
          <p:cNvPr id="21" name="Text Placeholder 10">
            <a:extLst>
              <a:ext uri="{FF2B5EF4-FFF2-40B4-BE49-F238E27FC236}">
                <a16:creationId xmlns:a16="http://schemas.microsoft.com/office/drawing/2014/main" id="{E527FD02-266B-45EB-B591-D165487B86D6}"/>
              </a:ext>
            </a:extLst>
          </p:cNvPr>
          <p:cNvSpPr txBox="1">
            <a:spLocks noChangeAspect="1"/>
          </p:cNvSpPr>
          <p:nvPr/>
        </p:nvSpPr>
        <p:spPr>
          <a:xfrm>
            <a:off x="3557239" y="4286414"/>
            <a:ext cx="3950915" cy="1747930"/>
          </a:xfrm>
          <a:custGeom>
            <a:avLst/>
            <a:gdLst>
              <a:gd name="connsiteX0" fmla="*/ 1004400 w 3344399"/>
              <a:gd name="connsiteY0" fmla="*/ 0 h 1479600"/>
              <a:gd name="connsiteX1" fmla="*/ 3344399 w 3344399"/>
              <a:gd name="connsiteY1" fmla="*/ 0 h 1479600"/>
              <a:gd name="connsiteX2" fmla="*/ 3344399 w 3344399"/>
              <a:gd name="connsiteY2" fmla="*/ 1479600 h 1479600"/>
              <a:gd name="connsiteX3" fmla="*/ 0 w 3344399"/>
              <a:gd name="connsiteY3" fmla="*/ 1479600 h 1479600"/>
              <a:gd name="connsiteX4" fmla="*/ 0 w 3344399"/>
              <a:gd name="connsiteY4" fmla="*/ 580487 h 1479600"/>
              <a:gd name="connsiteX5" fmla="*/ 1004400 w 3344399"/>
              <a:gd name="connsiteY5" fmla="*/ 598 h 14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4399" h="1479600">
                <a:moveTo>
                  <a:pt x="1004400" y="0"/>
                </a:moveTo>
                <a:lnTo>
                  <a:pt x="3344399" y="0"/>
                </a:lnTo>
                <a:lnTo>
                  <a:pt x="3344399" y="1479600"/>
                </a:lnTo>
                <a:lnTo>
                  <a:pt x="0" y="1479600"/>
                </a:lnTo>
                <a:lnTo>
                  <a:pt x="0" y="580487"/>
                </a:lnTo>
                <a:lnTo>
                  <a:pt x="1004400" y="598"/>
                </a:lnTo>
                <a:close/>
              </a:path>
            </a:pathLst>
          </a:custGeom>
          <a:solidFill>
            <a:schemeClr val="accent2">
              <a:alpha val="90000"/>
            </a:schemeClr>
          </a:solidFill>
        </p:spPr>
        <p:txBody>
          <a:bodyPr wrap="square" lIns="432000" tIns="108000" rIns="108000" bIns="108000" anchor="ctr">
            <a:noAutofit/>
          </a:bodyPr>
          <a:lstStyle>
            <a:lvl1pPr marL="0" indent="0" algn="r" defTabSz="914377" rtl="0" eaLnBrk="1" latinLnBrk="0" hangingPunct="1">
              <a:lnSpc>
                <a:spcPct val="110000"/>
              </a:lnSpc>
              <a:spcBef>
                <a:spcPts val="1000"/>
              </a:spcBef>
              <a:buFont typeface="Arial" panose="020B0604020202020204" pitchFamily="34" charset="0"/>
              <a:buNone/>
              <a:defRPr sz="2800" kern="1200">
                <a:solidFill>
                  <a:schemeClr val="bg1"/>
                </a:solidFill>
                <a:latin typeface="Gilroy Medium" panose="00000600000000000000" pitchFamily="50" charset="0"/>
                <a:ea typeface="+mn-ea"/>
                <a:cs typeface="+mn-cs"/>
              </a:defRPr>
            </a:lvl1pPr>
            <a:lvl2pPr marL="801688" indent="-344488" algn="l" defTabSz="914377" rtl="0" eaLnBrk="1" latinLnBrk="0" hangingPunct="1">
              <a:lnSpc>
                <a:spcPct val="110000"/>
              </a:lnSpc>
              <a:spcBef>
                <a:spcPts val="500"/>
              </a:spcBef>
              <a:buClr>
                <a:srgbClr val="008CC8"/>
              </a:buClr>
              <a:buSzPct val="80000"/>
              <a:buFontTx/>
              <a:buBlip>
                <a:blip r:embed="rId6"/>
              </a:buBlip>
              <a:defRPr sz="2800" kern="1200">
                <a:solidFill>
                  <a:schemeClr val="tx2"/>
                </a:solidFill>
                <a:latin typeface="Gilroy Medium" panose="00000600000000000000" pitchFamily="50" charset="0"/>
                <a:ea typeface="+mn-ea"/>
                <a:cs typeface="+mn-cs"/>
              </a:defRPr>
            </a:lvl2pPr>
            <a:lvl3pPr marL="1346200" indent="-431800" algn="l" defTabSz="914377" rtl="0" eaLnBrk="1" latinLnBrk="0" hangingPunct="1">
              <a:lnSpc>
                <a:spcPct val="110000"/>
              </a:lnSpc>
              <a:spcBef>
                <a:spcPts val="500"/>
              </a:spcBef>
              <a:buClr>
                <a:srgbClr val="B9E613"/>
              </a:buClr>
              <a:buSzPct val="80000"/>
              <a:buFontTx/>
              <a:buBlip>
                <a:blip r:embed="rId7"/>
              </a:buBlip>
              <a:defRPr sz="2200" kern="1200">
                <a:solidFill>
                  <a:schemeClr val="tx2"/>
                </a:solidFill>
                <a:latin typeface="Gilroy Medium" panose="00000600000000000000" pitchFamily="50" charset="0"/>
                <a:ea typeface="+mn-ea"/>
                <a:cs typeface="+mn-cs"/>
              </a:defRPr>
            </a:lvl3pPr>
            <a:lvl4pPr marL="1612900" indent="-241300" algn="l" defTabSz="914377" rtl="0" eaLnBrk="1" latinLnBrk="0" hangingPunct="1">
              <a:lnSpc>
                <a:spcPct val="110000"/>
              </a:lnSpc>
              <a:spcBef>
                <a:spcPts val="500"/>
              </a:spcBef>
              <a:buClr>
                <a:srgbClr val="FF8C00"/>
              </a:buClr>
              <a:buSzPct val="80000"/>
              <a:buFontTx/>
              <a:buBlip>
                <a:blip r:embed="rId8"/>
              </a:buBlip>
              <a:defRPr sz="1800" kern="1200">
                <a:solidFill>
                  <a:schemeClr val="tx2"/>
                </a:solidFill>
                <a:latin typeface="Gilroy Medium" panose="00000600000000000000" pitchFamily="50" charset="0"/>
                <a:ea typeface="+mn-ea"/>
                <a:cs typeface="+mn-cs"/>
              </a:defRPr>
            </a:lvl4pPr>
            <a:lvl5pPr marL="2155825" indent="-327025" algn="l" defTabSz="914377" rtl="0" eaLnBrk="1" latinLnBrk="0" hangingPunct="1">
              <a:lnSpc>
                <a:spcPct val="110000"/>
              </a:lnSpc>
              <a:spcBef>
                <a:spcPts val="500"/>
              </a:spcBef>
              <a:buClr>
                <a:srgbClr val="9000A0"/>
              </a:buClr>
              <a:buSzPct val="80000"/>
              <a:buFontTx/>
              <a:buBlip>
                <a:blip r:embed="rId9"/>
              </a:buBlip>
              <a:defRPr sz="1600" kern="1200">
                <a:solidFill>
                  <a:schemeClr val="tx2"/>
                </a:solidFill>
                <a:latin typeface="Gilroy Medium" panose="000006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latin typeface="+mn-lt"/>
              </a:rPr>
              <a:t>Co-op has recently reduced the price of plant-based meat alternatives, to match the price of meat, and tackle the cost barrier</a:t>
            </a:r>
            <a:r>
              <a:rPr lang="en-US" sz="1700" baseline="30000" dirty="0">
                <a:latin typeface="+mn-lt"/>
              </a:rPr>
              <a:t>3</a:t>
            </a:r>
            <a:r>
              <a:rPr lang="en-US" sz="1700" dirty="0">
                <a:latin typeface="+mn-lt"/>
              </a:rPr>
              <a:t> </a:t>
            </a:r>
          </a:p>
        </p:txBody>
      </p:sp>
      <p:sp>
        <p:nvSpPr>
          <p:cNvPr id="9" name="Footer Placeholder 4">
            <a:extLst>
              <a:ext uri="{FF2B5EF4-FFF2-40B4-BE49-F238E27FC236}">
                <a16:creationId xmlns:a16="http://schemas.microsoft.com/office/drawing/2014/main" id="{63A0A6FE-BD73-41ED-84C4-B2E268650835}"/>
              </a:ext>
            </a:extLst>
          </p:cNvPr>
          <p:cNvSpPr txBox="1">
            <a:spLocks/>
          </p:cNvSpPr>
          <p:nvPr/>
        </p:nvSpPr>
        <p:spPr>
          <a:xfrm>
            <a:off x="359998" y="0"/>
            <a:ext cx="5095579"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10000"/>
              </a:lnSpc>
              <a:spcBef>
                <a:spcPts val="600"/>
              </a:spcBef>
              <a:spcAft>
                <a:spcPts val="600"/>
              </a:spcAft>
              <a:buClrTx/>
              <a:buSzTx/>
              <a:buFontTx/>
              <a:buNone/>
              <a:tabLst/>
              <a:defRPr/>
            </a:pPr>
            <a:r>
              <a:rPr kumimoji="0" lang="en-US"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rPr>
              <a:t>Healthy, sustainable diets: making the business case</a:t>
            </a:r>
            <a:endParaRPr kumimoji="0" lang="en-GB"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endParaRPr>
          </a:p>
        </p:txBody>
      </p:sp>
    </p:spTree>
    <p:extLst>
      <p:ext uri="{BB962C8B-B14F-4D97-AF65-F5344CB8AC3E}">
        <p14:creationId xmlns:p14="http://schemas.microsoft.com/office/powerpoint/2010/main" val="408960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016C-32B3-4278-95AC-BFF16EE9CA69}"/>
              </a:ext>
            </a:extLst>
          </p:cNvPr>
          <p:cNvSpPr>
            <a:spLocks noGrp="1"/>
          </p:cNvSpPr>
          <p:nvPr>
            <p:ph type="title"/>
          </p:nvPr>
        </p:nvSpPr>
        <p:spPr/>
        <p:txBody>
          <a:bodyPr>
            <a:noAutofit/>
          </a:bodyPr>
          <a:lstStyle/>
          <a:p>
            <a:pPr algn="ctr"/>
            <a:r>
              <a:rPr lang="en-GB" sz="6000" dirty="0"/>
              <a:t>There is an opportunity for businesses to </a:t>
            </a:r>
            <a:r>
              <a:rPr lang="en-US" sz="6000" dirty="0"/>
              <a:t>make healthy sustainable diets easier and more affordable for all</a:t>
            </a:r>
            <a:endParaRPr lang="en-GB" sz="6000" dirty="0"/>
          </a:p>
        </p:txBody>
      </p:sp>
      <p:sp>
        <p:nvSpPr>
          <p:cNvPr id="4" name="Footer Placeholder 4">
            <a:extLst>
              <a:ext uri="{FF2B5EF4-FFF2-40B4-BE49-F238E27FC236}">
                <a16:creationId xmlns:a16="http://schemas.microsoft.com/office/drawing/2014/main" id="{A7BA12DA-5C12-4C4F-97C2-8FFA1358089A}"/>
              </a:ext>
            </a:extLst>
          </p:cNvPr>
          <p:cNvSpPr txBox="1">
            <a:spLocks/>
          </p:cNvSpPr>
          <p:nvPr/>
        </p:nvSpPr>
        <p:spPr>
          <a:xfrm>
            <a:off x="359998" y="0"/>
            <a:ext cx="5095579"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10000"/>
              </a:lnSpc>
              <a:spcBef>
                <a:spcPts val="600"/>
              </a:spcBef>
              <a:spcAft>
                <a:spcPts val="600"/>
              </a:spcAft>
              <a:buClrTx/>
              <a:buSzTx/>
              <a:buFontTx/>
              <a:buNone/>
              <a:tabLst/>
              <a:defRPr/>
            </a:pPr>
            <a:r>
              <a:rPr kumimoji="0" lang="en-US" sz="1000" b="0" i="0" u="none" strike="noStrike" kern="1200" cap="none" spc="0" normalizeH="0" baseline="0" noProof="0" dirty="0">
                <a:ln>
                  <a:noFill/>
                </a:ln>
                <a:effectLst/>
                <a:uLnTx/>
                <a:uFillTx/>
                <a:latin typeface="Gilroy Medium" panose="00000600000000000000" pitchFamily="50" charset="0"/>
                <a:ea typeface="+mn-ea"/>
                <a:cs typeface="+mn-cs"/>
              </a:rPr>
              <a:t>Healthy, sustainable diets: making the business case</a:t>
            </a:r>
            <a:endParaRPr kumimoji="0" lang="en-GB" sz="1000" b="0" i="0" u="none" strike="noStrike" kern="1200" cap="none" spc="0" normalizeH="0" baseline="0" noProof="0" dirty="0">
              <a:ln>
                <a:noFill/>
              </a:ln>
              <a:effectLst/>
              <a:uLnTx/>
              <a:uFillTx/>
              <a:latin typeface="Gilroy Medium" panose="00000600000000000000" pitchFamily="50" charset="0"/>
              <a:ea typeface="+mn-ea"/>
              <a:cs typeface="+mn-cs"/>
            </a:endParaRPr>
          </a:p>
        </p:txBody>
      </p:sp>
    </p:spTree>
    <p:extLst>
      <p:ext uri="{BB962C8B-B14F-4D97-AF65-F5344CB8AC3E}">
        <p14:creationId xmlns:p14="http://schemas.microsoft.com/office/powerpoint/2010/main" val="337946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3114360-0F9F-4AA8-AD51-44603EED60F0}"/>
              </a:ext>
            </a:extLst>
          </p:cNvPr>
          <p:cNvPicPr>
            <a:picLocks noGrp="1" noChangeAspect="1"/>
          </p:cNvPicPr>
          <p:nvPr>
            <p:ph type="pic" sz="quarter" idx="31"/>
          </p:nvPr>
        </p:nvPicPr>
        <p:blipFill>
          <a:blip r:embed="rId2" cstate="print">
            <a:extLst>
              <a:ext uri="{28A0092B-C50C-407E-A947-70E740481C1C}">
                <a14:useLocalDpi xmlns:a14="http://schemas.microsoft.com/office/drawing/2010/main"/>
              </a:ext>
            </a:extLst>
          </a:blip>
          <a:srcRect/>
          <a:stretch/>
        </p:blipFill>
        <p:spPr>
          <a:xfrm>
            <a:off x="4525200" y="180000"/>
            <a:ext cx="6832800" cy="2638425"/>
          </a:xfrm>
        </p:spPr>
      </p:pic>
      <p:sp>
        <p:nvSpPr>
          <p:cNvPr id="5" name="Title 4">
            <a:extLst>
              <a:ext uri="{FF2B5EF4-FFF2-40B4-BE49-F238E27FC236}">
                <a16:creationId xmlns:a16="http://schemas.microsoft.com/office/drawing/2014/main" id="{3465430E-2CBC-4BFD-BEC6-F2932A5B5133}"/>
              </a:ext>
            </a:extLst>
          </p:cNvPr>
          <p:cNvSpPr>
            <a:spLocks noGrp="1"/>
          </p:cNvSpPr>
          <p:nvPr>
            <p:ph type="title"/>
          </p:nvPr>
        </p:nvSpPr>
        <p:spPr/>
        <p:txBody>
          <a:bodyPr/>
          <a:lstStyle/>
          <a:p>
            <a:r>
              <a:rPr lang="en-GB" dirty="0"/>
              <a:t>Promoting health can drive sales and loyalty</a:t>
            </a:r>
          </a:p>
        </p:txBody>
      </p:sp>
      <p:sp>
        <p:nvSpPr>
          <p:cNvPr id="3" name="Text Placeholder 2">
            <a:extLst>
              <a:ext uri="{FF2B5EF4-FFF2-40B4-BE49-F238E27FC236}">
                <a16:creationId xmlns:a16="http://schemas.microsoft.com/office/drawing/2014/main" id="{268B793A-154E-4692-8AA9-AE3FD60C9031}"/>
              </a:ext>
            </a:extLst>
          </p:cNvPr>
          <p:cNvSpPr>
            <a:spLocks noGrp="1"/>
          </p:cNvSpPr>
          <p:nvPr>
            <p:ph type="body" sz="quarter" idx="14"/>
          </p:nvPr>
        </p:nvSpPr>
        <p:spPr>
          <a:xfrm>
            <a:off x="745100" y="3497627"/>
            <a:ext cx="3191404" cy="2556941"/>
          </a:xfrm>
        </p:spPr>
        <p:txBody>
          <a:bodyPr/>
          <a:lstStyle/>
          <a:p>
            <a:r>
              <a:rPr lang="en-US" sz="2000" dirty="0"/>
              <a:t>There’s an opportunity to drive sales and </a:t>
            </a:r>
            <a:r>
              <a:rPr lang="en-US" sz="2000" b="1" dirty="0">
                <a:solidFill>
                  <a:schemeClr val="accent2"/>
                </a:solidFill>
              </a:rPr>
              <a:t>improve brand reputation.</a:t>
            </a:r>
          </a:p>
          <a:p>
            <a:r>
              <a:rPr lang="en-US" dirty="0"/>
              <a:t>Taking action on health and sustainability </a:t>
            </a:r>
            <a:r>
              <a:rPr lang="en-US" b="1" dirty="0">
                <a:solidFill>
                  <a:schemeClr val="accent2"/>
                </a:solidFill>
              </a:rPr>
              <a:t>builds trust</a:t>
            </a:r>
            <a:r>
              <a:rPr lang="en-US" dirty="0">
                <a:solidFill>
                  <a:schemeClr val="accent2"/>
                </a:solidFill>
              </a:rPr>
              <a:t> </a:t>
            </a:r>
            <a:r>
              <a:rPr lang="en-US" dirty="0"/>
              <a:t>with shoppers and wider stakeholders.</a:t>
            </a:r>
          </a:p>
          <a:p>
            <a:endParaRPr lang="en-GB" dirty="0"/>
          </a:p>
        </p:txBody>
      </p:sp>
      <p:sp>
        <p:nvSpPr>
          <p:cNvPr id="2" name="Text Placeholder 1">
            <a:extLst>
              <a:ext uri="{FF2B5EF4-FFF2-40B4-BE49-F238E27FC236}">
                <a16:creationId xmlns:a16="http://schemas.microsoft.com/office/drawing/2014/main" id="{875230A0-FDA1-44E9-A3DA-D23FCE24B417}"/>
              </a:ext>
            </a:extLst>
          </p:cNvPr>
          <p:cNvSpPr>
            <a:spLocks noGrp="1"/>
          </p:cNvSpPr>
          <p:nvPr>
            <p:ph type="body" sz="quarter" idx="30"/>
          </p:nvPr>
        </p:nvSpPr>
        <p:spPr>
          <a:xfrm>
            <a:off x="4029075" y="3336768"/>
            <a:ext cx="7167009" cy="2717800"/>
          </a:xfrm>
        </p:spPr>
        <p:txBody>
          <a:bodyPr/>
          <a:lstStyle/>
          <a:p>
            <a:pPr>
              <a:spcBef>
                <a:spcPts val="400"/>
              </a:spcBef>
              <a:spcAft>
                <a:spcPts val="400"/>
              </a:spcAft>
            </a:pPr>
            <a:r>
              <a:rPr lang="en-US" sz="1800" dirty="0">
                <a:solidFill>
                  <a:schemeClr val="accent2"/>
                </a:solidFill>
                <a:latin typeface="+mj-lt"/>
              </a:rPr>
              <a:t>Need proof?</a:t>
            </a:r>
          </a:p>
          <a:p>
            <a:pPr lvl="1">
              <a:spcBef>
                <a:spcPts val="400"/>
              </a:spcBef>
              <a:spcAft>
                <a:spcPts val="400"/>
              </a:spcAft>
            </a:pPr>
            <a:r>
              <a:rPr lang="en-US" sz="1800" dirty="0"/>
              <a:t>57% of consumers want to follow healthy, sustainable diets</a:t>
            </a:r>
            <a:r>
              <a:rPr lang="en-US" sz="1800" baseline="30000" dirty="0"/>
              <a:t>1</a:t>
            </a:r>
          </a:p>
          <a:p>
            <a:pPr lvl="1">
              <a:spcBef>
                <a:spcPts val="400"/>
              </a:spcBef>
              <a:spcAft>
                <a:spcPts val="400"/>
              </a:spcAft>
            </a:pPr>
            <a:r>
              <a:rPr lang="en-US" sz="1800" dirty="0"/>
              <a:t>Sales of </a:t>
            </a:r>
            <a:r>
              <a:rPr lang="en-US" sz="1800" dirty="0">
                <a:solidFill>
                  <a:schemeClr val="accent1"/>
                </a:solidFill>
                <a:latin typeface="+mj-lt"/>
              </a:rPr>
              <a:t>meat-free products increased 40% </a:t>
            </a:r>
            <a:r>
              <a:rPr lang="en-US" sz="1800" dirty="0"/>
              <a:t>between 2014 and 2019</a:t>
            </a:r>
            <a:r>
              <a:rPr lang="en-US" sz="1800" baseline="30000" dirty="0"/>
              <a:t>2</a:t>
            </a:r>
            <a:endParaRPr lang="en-US" sz="1800" dirty="0"/>
          </a:p>
          <a:p>
            <a:pPr lvl="1">
              <a:spcBef>
                <a:spcPts val="400"/>
              </a:spcBef>
              <a:spcAft>
                <a:spcPts val="400"/>
              </a:spcAft>
            </a:pPr>
            <a:r>
              <a:rPr lang="en-US" sz="1800" dirty="0"/>
              <a:t>Sainsbury’s inspired a </a:t>
            </a:r>
            <a:r>
              <a:rPr lang="en-US" sz="1800" dirty="0">
                <a:solidFill>
                  <a:schemeClr val="accent1"/>
                </a:solidFill>
                <a:latin typeface="+mj-lt"/>
              </a:rPr>
              <a:t>387% rise in sales </a:t>
            </a:r>
            <a:r>
              <a:rPr lang="en-US" sz="1800" dirty="0"/>
              <a:t>of fruit by partnering with Disney</a:t>
            </a:r>
            <a:r>
              <a:rPr lang="en-US" sz="1800" baseline="30000" dirty="0"/>
              <a:t>3</a:t>
            </a:r>
            <a:endParaRPr lang="en-US" sz="1800" dirty="0"/>
          </a:p>
          <a:p>
            <a:pPr lvl="1">
              <a:spcBef>
                <a:spcPts val="400"/>
              </a:spcBef>
              <a:spcAft>
                <a:spcPts val="400"/>
              </a:spcAft>
            </a:pPr>
            <a:r>
              <a:rPr lang="en-US" sz="1800" dirty="0"/>
              <a:t>Tesco found two-thirds of shoppers purchased more fruit and veg when offered free fruit in store</a:t>
            </a:r>
            <a:r>
              <a:rPr lang="en-US" sz="1800" baseline="30000" dirty="0"/>
              <a:t>4</a:t>
            </a:r>
          </a:p>
          <a:p>
            <a:pPr lvl="1">
              <a:spcBef>
                <a:spcPts val="400"/>
              </a:spcBef>
              <a:spcAft>
                <a:spcPts val="400"/>
              </a:spcAft>
            </a:pPr>
            <a:r>
              <a:rPr lang="en-US" sz="1800" dirty="0" err="1"/>
              <a:t>Pret</a:t>
            </a:r>
            <a:r>
              <a:rPr lang="en-US" sz="1800" dirty="0"/>
              <a:t>-A-Manger show that plant-based is ‘not just for veggies’ as </a:t>
            </a:r>
            <a:r>
              <a:rPr lang="en-US" sz="1800" dirty="0">
                <a:solidFill>
                  <a:schemeClr val="accent1"/>
                </a:solidFill>
                <a:latin typeface="+mj-lt"/>
              </a:rPr>
              <a:t>80% of their products</a:t>
            </a:r>
            <a:r>
              <a:rPr lang="en-US" sz="1800" dirty="0"/>
              <a:t> are vegetarian or vegan</a:t>
            </a:r>
            <a:r>
              <a:rPr lang="en-US" sz="1800" baseline="30000" dirty="0"/>
              <a:t>5</a:t>
            </a:r>
          </a:p>
        </p:txBody>
      </p:sp>
      <p:sp>
        <p:nvSpPr>
          <p:cNvPr id="10" name="Text Placeholder 12">
            <a:extLst>
              <a:ext uri="{FF2B5EF4-FFF2-40B4-BE49-F238E27FC236}">
                <a16:creationId xmlns:a16="http://schemas.microsoft.com/office/drawing/2014/main" id="{DA571A19-213D-42A6-985B-DC50093B0628}"/>
              </a:ext>
            </a:extLst>
          </p:cNvPr>
          <p:cNvSpPr txBox="1">
            <a:spLocks/>
          </p:cNvSpPr>
          <p:nvPr/>
        </p:nvSpPr>
        <p:spPr>
          <a:xfrm>
            <a:off x="1019175" y="6561138"/>
            <a:ext cx="9734550" cy="296862"/>
          </a:xfrm>
          <a:prstGeom prst="rect">
            <a:avLst/>
          </a:prstGeom>
        </p:spPr>
        <p:txBody>
          <a:bodyPr vert="horz" lIns="91440" tIns="45720" rIns="91440" bIns="45720" rtlCol="0">
            <a:normAutofit fontScale="92500"/>
          </a:bodyPr>
          <a:lstStyle>
            <a:lvl1pPr marL="0" indent="0" algn="l" defTabSz="914377" rtl="0" eaLnBrk="1" latinLnBrk="0" hangingPunct="1">
              <a:lnSpc>
                <a:spcPct val="110000"/>
              </a:lnSpc>
              <a:spcBef>
                <a:spcPts val="1000"/>
              </a:spcBef>
              <a:buFont typeface="Arial" panose="020B0604020202020204" pitchFamily="34" charset="0"/>
              <a:buNone/>
              <a:defRPr sz="2800" kern="1200">
                <a:solidFill>
                  <a:schemeClr val="tx2"/>
                </a:solidFill>
                <a:latin typeface="Gilroy Medium" panose="00000600000000000000" pitchFamily="50" charset="0"/>
                <a:ea typeface="+mn-ea"/>
                <a:cs typeface="+mn-cs"/>
              </a:defRPr>
            </a:lvl1pPr>
            <a:lvl2pPr marL="534988" indent="-344488" algn="l" defTabSz="914377" rtl="0" eaLnBrk="1" latinLnBrk="0" hangingPunct="1">
              <a:lnSpc>
                <a:spcPct val="110000"/>
              </a:lnSpc>
              <a:spcBef>
                <a:spcPts val="500"/>
              </a:spcBef>
              <a:buClr>
                <a:srgbClr val="008CC8"/>
              </a:buClr>
              <a:buSzPct val="80000"/>
              <a:buFontTx/>
              <a:buBlip>
                <a:blip r:embed="rId3"/>
              </a:buBlip>
              <a:defRPr sz="2800" kern="1200">
                <a:solidFill>
                  <a:schemeClr val="tx2"/>
                </a:solidFill>
                <a:latin typeface="Gilroy Medium" panose="00000600000000000000" pitchFamily="50" charset="0"/>
                <a:ea typeface="+mn-ea"/>
                <a:cs typeface="+mn-cs"/>
              </a:defRPr>
            </a:lvl2pPr>
            <a:lvl3pPr marL="982663" indent="-431800" algn="l" defTabSz="914377" rtl="0" eaLnBrk="1" latinLnBrk="0" hangingPunct="1">
              <a:lnSpc>
                <a:spcPct val="110000"/>
              </a:lnSpc>
              <a:spcBef>
                <a:spcPts val="500"/>
              </a:spcBef>
              <a:buClr>
                <a:srgbClr val="B9E613"/>
              </a:buClr>
              <a:buSzPct val="80000"/>
              <a:buFontTx/>
              <a:buBlip>
                <a:blip r:embed="rId4"/>
              </a:buBlip>
              <a:defRPr sz="2200" kern="1200">
                <a:solidFill>
                  <a:schemeClr val="tx2"/>
                </a:solidFill>
                <a:latin typeface="Gilroy Medium" panose="00000600000000000000" pitchFamily="50" charset="0"/>
                <a:ea typeface="+mn-ea"/>
                <a:cs typeface="+mn-cs"/>
              </a:defRPr>
            </a:lvl3pPr>
            <a:lvl4pPr marL="1431925" indent="-241300" algn="l" defTabSz="914377" rtl="0" eaLnBrk="1" latinLnBrk="0" hangingPunct="1">
              <a:lnSpc>
                <a:spcPct val="110000"/>
              </a:lnSpc>
              <a:spcBef>
                <a:spcPts val="500"/>
              </a:spcBef>
              <a:buClr>
                <a:srgbClr val="FF8C00"/>
              </a:buClr>
              <a:buSzPct val="80000"/>
              <a:buFontTx/>
              <a:buBlip>
                <a:blip r:embed="rId5"/>
              </a:buBlip>
              <a:defRPr sz="1800" kern="1200">
                <a:solidFill>
                  <a:schemeClr val="tx2"/>
                </a:solidFill>
                <a:latin typeface="Gilroy Medium" panose="00000600000000000000" pitchFamily="50" charset="0"/>
                <a:ea typeface="+mn-ea"/>
                <a:cs typeface="+mn-cs"/>
              </a:defRPr>
            </a:lvl4pPr>
            <a:lvl5pPr marL="1698625" indent="-327025" algn="l" defTabSz="914377" rtl="0" eaLnBrk="1" latinLnBrk="0" hangingPunct="1">
              <a:lnSpc>
                <a:spcPct val="110000"/>
              </a:lnSpc>
              <a:spcBef>
                <a:spcPts val="500"/>
              </a:spcBef>
              <a:buClr>
                <a:srgbClr val="9000A0"/>
              </a:buClr>
              <a:buSzPct val="80000"/>
              <a:buFontTx/>
              <a:buBlip>
                <a:blip r:embed="rId6"/>
              </a:buBlip>
              <a:defRPr sz="1600" kern="1200">
                <a:solidFill>
                  <a:schemeClr val="tx2"/>
                </a:solidFill>
                <a:latin typeface="Gilroy Medium" panose="000006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1" dirty="0"/>
              <a:t>Source: 1</a:t>
            </a:r>
            <a:r>
              <a:rPr lang="en-US" sz="800" b="1" dirty="0">
                <a:hlinkClick r:id="rId7"/>
              </a:rPr>
              <a:t>. IGD, 2020. Appetite for Change – Covid 19 Update </a:t>
            </a:r>
            <a:r>
              <a:rPr lang="en-US" sz="800" b="1" dirty="0"/>
              <a:t>2.</a:t>
            </a:r>
            <a:r>
              <a:rPr lang="en-GB" sz="800" b="1" dirty="0">
                <a:solidFill>
                  <a:srgbClr val="000000"/>
                </a:solidFill>
                <a:hlinkClick r:id="rId8"/>
              </a:rPr>
              <a:t> Mintel UK Meat-Free Foods Market Report 2019</a:t>
            </a:r>
            <a:r>
              <a:rPr lang="en-GB" sz="800" b="1" dirty="0">
                <a:solidFill>
                  <a:srgbClr val="000000"/>
                </a:solidFill>
              </a:rPr>
              <a:t> 3. </a:t>
            </a:r>
            <a:r>
              <a:rPr lang="en-US" sz="800" b="1" dirty="0"/>
              <a:t> </a:t>
            </a:r>
            <a:r>
              <a:rPr lang="en-US" sz="800" b="1" dirty="0">
                <a:solidFill>
                  <a:srgbClr val="008CC8"/>
                </a:solidFill>
                <a:hlinkClick r:id="rId9"/>
              </a:rPr>
              <a:t>Sainsbury’s uses pester power for good</a:t>
            </a:r>
            <a:r>
              <a:rPr lang="en-GB" sz="800" b="1" dirty="0">
                <a:solidFill>
                  <a:srgbClr val="000000"/>
                </a:solidFill>
              </a:rPr>
              <a:t>; 4. </a:t>
            </a:r>
            <a:r>
              <a:rPr lang="en-GB" sz="800" b="1" dirty="0">
                <a:solidFill>
                  <a:srgbClr val="000000"/>
                </a:solidFill>
                <a:hlinkClick r:id="rId10"/>
              </a:rPr>
              <a:t>Tesco increases shopper loyalty</a:t>
            </a:r>
            <a:r>
              <a:rPr lang="en-GB" sz="800" b="1" dirty="0">
                <a:solidFill>
                  <a:srgbClr val="000000"/>
                </a:solidFill>
              </a:rPr>
              <a:t>; 5. </a:t>
            </a:r>
            <a:r>
              <a:rPr lang="en-GB" sz="800" b="1" dirty="0">
                <a:solidFill>
                  <a:srgbClr val="000000"/>
                </a:solidFill>
                <a:hlinkClick r:id="rId11"/>
              </a:rPr>
              <a:t>Pret 2019 ESG report, 2020</a:t>
            </a:r>
            <a:endParaRPr lang="en-GB" sz="800" b="1" dirty="0">
              <a:solidFill>
                <a:srgbClr val="000000"/>
              </a:solidFill>
            </a:endParaRPr>
          </a:p>
        </p:txBody>
      </p:sp>
      <p:sp>
        <p:nvSpPr>
          <p:cNvPr id="9" name="Footer Placeholder 4">
            <a:extLst>
              <a:ext uri="{FF2B5EF4-FFF2-40B4-BE49-F238E27FC236}">
                <a16:creationId xmlns:a16="http://schemas.microsoft.com/office/drawing/2014/main" id="{CD9B9AB0-8830-4C40-AABB-6B5DBAB09214}"/>
              </a:ext>
            </a:extLst>
          </p:cNvPr>
          <p:cNvSpPr txBox="1">
            <a:spLocks/>
          </p:cNvSpPr>
          <p:nvPr/>
        </p:nvSpPr>
        <p:spPr>
          <a:xfrm>
            <a:off x="359998" y="0"/>
            <a:ext cx="5095579"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10000"/>
              </a:lnSpc>
              <a:spcBef>
                <a:spcPts val="600"/>
              </a:spcBef>
              <a:spcAft>
                <a:spcPts val="600"/>
              </a:spcAft>
              <a:buClrTx/>
              <a:buSzTx/>
              <a:buFontTx/>
              <a:buNone/>
              <a:tabLst/>
              <a:defRPr/>
            </a:pPr>
            <a:r>
              <a:rPr kumimoji="0" lang="en-US"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rPr>
              <a:t>Healthy, sustainable diets: making the business case</a:t>
            </a:r>
            <a:endParaRPr kumimoji="0" lang="en-GB"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endParaRPr>
          </a:p>
        </p:txBody>
      </p:sp>
    </p:spTree>
    <p:extLst>
      <p:ext uri="{BB962C8B-B14F-4D97-AF65-F5344CB8AC3E}">
        <p14:creationId xmlns:p14="http://schemas.microsoft.com/office/powerpoint/2010/main" val="64181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7">
            <a:extLst>
              <a:ext uri="{FF2B5EF4-FFF2-40B4-BE49-F238E27FC236}">
                <a16:creationId xmlns:a16="http://schemas.microsoft.com/office/drawing/2014/main" id="{4ED25FE5-5A74-463C-AABA-AF929257B85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9145" y="3841313"/>
            <a:ext cx="3190690" cy="2127127"/>
          </a:xfrm>
          <a:custGeom>
            <a:avLst/>
            <a:gdLst>
              <a:gd name="connsiteX0" fmla="*/ 0 w 2393157"/>
              <a:gd name="connsiteY0" fmla="*/ 0 h 4376737"/>
              <a:gd name="connsiteX1" fmla="*/ 2393157 w 2393157"/>
              <a:gd name="connsiteY1" fmla="*/ 0 h 4376737"/>
              <a:gd name="connsiteX2" fmla="*/ 2393157 w 2393157"/>
              <a:gd name="connsiteY2" fmla="*/ 4376737 h 4376737"/>
              <a:gd name="connsiteX3" fmla="*/ 0 w 2393157"/>
              <a:gd name="connsiteY3" fmla="*/ 4376737 h 4376737"/>
              <a:gd name="connsiteX4" fmla="*/ 0 w 2393157"/>
              <a:gd name="connsiteY4"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0 w 2393157"/>
              <a:gd name="connsiteY4" fmla="*/ 4376737 h 4376737"/>
              <a:gd name="connsiteX5" fmla="*/ 0 w 2393157"/>
              <a:gd name="connsiteY5" fmla="*/ 0 h 4376737"/>
              <a:gd name="connsiteX0" fmla="*/ 0 w 2393157"/>
              <a:gd name="connsiteY0" fmla="*/ 0 h 4376737"/>
              <a:gd name="connsiteX1" fmla="*/ 2393157 w 2393157"/>
              <a:gd name="connsiteY1" fmla="*/ 0 h 4376737"/>
              <a:gd name="connsiteX2" fmla="*/ 2391568 w 2393157"/>
              <a:gd name="connsiteY2" fmla="*/ 4050506 h 4376737"/>
              <a:gd name="connsiteX3" fmla="*/ 2393157 w 2393157"/>
              <a:gd name="connsiteY3" fmla="*/ 4376737 h 4376737"/>
              <a:gd name="connsiteX4" fmla="*/ 1817687 w 2393157"/>
              <a:gd name="connsiteY4" fmla="*/ 4376737 h 4376737"/>
              <a:gd name="connsiteX5" fmla="*/ 0 w 2393157"/>
              <a:gd name="connsiteY5" fmla="*/ 4376737 h 4376737"/>
              <a:gd name="connsiteX6" fmla="*/ 0 w 2393157"/>
              <a:gd name="connsiteY6" fmla="*/ 0 h 4376737"/>
              <a:gd name="connsiteX0" fmla="*/ 0 w 2393157"/>
              <a:gd name="connsiteY0" fmla="*/ 0 h 4469007"/>
              <a:gd name="connsiteX1" fmla="*/ 2393157 w 2393157"/>
              <a:gd name="connsiteY1" fmla="*/ 0 h 4469007"/>
              <a:gd name="connsiteX2" fmla="*/ 2391568 w 2393157"/>
              <a:gd name="connsiteY2" fmla="*/ 4050506 h 4469007"/>
              <a:gd name="connsiteX3" fmla="*/ 1817687 w 2393157"/>
              <a:gd name="connsiteY3" fmla="*/ 4376737 h 4469007"/>
              <a:gd name="connsiteX4" fmla="*/ 0 w 2393157"/>
              <a:gd name="connsiteY4" fmla="*/ 4376737 h 4469007"/>
              <a:gd name="connsiteX5" fmla="*/ 0 w 2393157"/>
              <a:gd name="connsiteY5" fmla="*/ 0 h 4469007"/>
              <a:gd name="connsiteX0" fmla="*/ 0 w 2393157"/>
              <a:gd name="connsiteY0" fmla="*/ 0 h 4376737"/>
              <a:gd name="connsiteX1" fmla="*/ 2393157 w 2393157"/>
              <a:gd name="connsiteY1" fmla="*/ 0 h 4376737"/>
              <a:gd name="connsiteX2" fmla="*/ 2391568 w 2393157"/>
              <a:gd name="connsiteY2" fmla="*/ 4050506 h 4376737"/>
              <a:gd name="connsiteX3" fmla="*/ 1817687 w 2393157"/>
              <a:gd name="connsiteY3" fmla="*/ 4376737 h 4376737"/>
              <a:gd name="connsiteX4" fmla="*/ 0 w 2393157"/>
              <a:gd name="connsiteY4" fmla="*/ 4376737 h 4376737"/>
              <a:gd name="connsiteX5" fmla="*/ 0 w 2393157"/>
              <a:gd name="connsiteY5" fmla="*/ 0 h 4376737"/>
              <a:gd name="connsiteX0" fmla="*/ 0 w 2393157"/>
              <a:gd name="connsiteY0" fmla="*/ 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2379200 h 4379215"/>
              <a:gd name="connsiteX1" fmla="*/ 2393157 w 2393157"/>
              <a:gd name="connsiteY1" fmla="*/ 0 h 4379215"/>
              <a:gd name="connsiteX2" fmla="*/ 2391568 w 2393157"/>
              <a:gd name="connsiteY2" fmla="*/ 4050506 h 4379215"/>
              <a:gd name="connsiteX3" fmla="*/ 1841500 w 2393157"/>
              <a:gd name="connsiteY3" fmla="*/ 4379215 h 4379215"/>
              <a:gd name="connsiteX4" fmla="*/ 0 w 2393157"/>
              <a:gd name="connsiteY4" fmla="*/ 4376737 h 4379215"/>
              <a:gd name="connsiteX5" fmla="*/ 0 w 2393157"/>
              <a:gd name="connsiteY5" fmla="*/ 2379200 h 4379215"/>
              <a:gd name="connsiteX0" fmla="*/ 0 w 2393157"/>
              <a:gd name="connsiteY0" fmla="*/ 0 h 2000015"/>
              <a:gd name="connsiteX1" fmla="*/ 2393157 w 2393157"/>
              <a:gd name="connsiteY1" fmla="*/ 0 h 2000015"/>
              <a:gd name="connsiteX2" fmla="*/ 2391568 w 2393157"/>
              <a:gd name="connsiteY2" fmla="*/ 1671306 h 2000015"/>
              <a:gd name="connsiteX3" fmla="*/ 1841500 w 2393157"/>
              <a:gd name="connsiteY3" fmla="*/ 2000015 h 2000015"/>
              <a:gd name="connsiteX4" fmla="*/ 0 w 2393157"/>
              <a:gd name="connsiteY4" fmla="*/ 1997537 h 2000015"/>
              <a:gd name="connsiteX5" fmla="*/ 0 w 2393157"/>
              <a:gd name="connsiteY5" fmla="*/ 0 h 200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157" h="2000015">
                <a:moveTo>
                  <a:pt x="0" y="0"/>
                </a:moveTo>
                <a:lnTo>
                  <a:pt x="2393157" y="0"/>
                </a:lnTo>
                <a:cubicBezTo>
                  <a:pt x="2392627" y="1350169"/>
                  <a:pt x="2392098" y="321137"/>
                  <a:pt x="2391568" y="1671306"/>
                </a:cubicBezTo>
                <a:lnTo>
                  <a:pt x="1841500" y="2000015"/>
                </a:lnTo>
                <a:lnTo>
                  <a:pt x="0" y="1997537"/>
                </a:lnTo>
                <a:lnTo>
                  <a:pt x="0" y="0"/>
                </a:lnTo>
                <a:close/>
              </a:path>
            </a:pathLst>
          </a:custGeom>
        </p:spPr>
      </p:pic>
      <p:sp>
        <p:nvSpPr>
          <p:cNvPr id="4" name="Text Placeholder 3">
            <a:extLst>
              <a:ext uri="{FF2B5EF4-FFF2-40B4-BE49-F238E27FC236}">
                <a16:creationId xmlns:a16="http://schemas.microsoft.com/office/drawing/2014/main" id="{CFFCA9ED-509B-400E-8F73-74F90BC5E049}"/>
              </a:ext>
            </a:extLst>
          </p:cNvPr>
          <p:cNvSpPr>
            <a:spLocks noGrp="1"/>
          </p:cNvSpPr>
          <p:nvPr>
            <p:ph type="body" sz="quarter" idx="12"/>
          </p:nvPr>
        </p:nvSpPr>
        <p:spPr>
          <a:xfrm>
            <a:off x="4446542" y="609598"/>
            <a:ext cx="6894194" cy="5154709"/>
          </a:xfrm>
        </p:spPr>
        <p:txBody>
          <a:bodyPr>
            <a:normAutofit/>
          </a:bodyPr>
          <a:lstStyle/>
          <a:p>
            <a:pPr lvl="1">
              <a:spcBef>
                <a:spcPts val="400"/>
              </a:spcBef>
              <a:spcAft>
                <a:spcPts val="400"/>
              </a:spcAft>
            </a:pPr>
            <a:r>
              <a:rPr lang="en-GB" sz="1900" dirty="0">
                <a:latin typeface="+mn-lt"/>
              </a:rPr>
              <a:t>In 2020 school, hospital, university and care home caterers across the UK pledged to cut meat by 20%</a:t>
            </a:r>
          </a:p>
          <a:p>
            <a:pPr lvl="1">
              <a:spcBef>
                <a:spcPts val="400"/>
              </a:spcBef>
              <a:spcAft>
                <a:spcPts val="400"/>
              </a:spcAft>
            </a:pPr>
            <a:endParaRPr lang="en-GB" sz="1900" dirty="0">
              <a:latin typeface="+mn-lt"/>
            </a:endParaRPr>
          </a:p>
          <a:p>
            <a:pPr lvl="1">
              <a:spcBef>
                <a:spcPts val="400"/>
              </a:spcBef>
              <a:spcAft>
                <a:spcPts val="400"/>
              </a:spcAft>
            </a:pPr>
            <a:r>
              <a:rPr lang="en-US" sz="1900" dirty="0">
                <a:latin typeface="+mn-lt"/>
              </a:rPr>
              <a:t>Tesco will boost sales of meat alternatives 300%, by 2025</a:t>
            </a:r>
          </a:p>
          <a:p>
            <a:pPr lvl="1">
              <a:spcBef>
                <a:spcPts val="400"/>
              </a:spcBef>
              <a:spcAft>
                <a:spcPts val="400"/>
              </a:spcAft>
            </a:pPr>
            <a:endParaRPr lang="en-US" sz="1900" dirty="0">
              <a:solidFill>
                <a:schemeClr val="accent5"/>
              </a:solidFill>
              <a:highlight>
                <a:srgbClr val="FFFF00"/>
              </a:highlight>
              <a:latin typeface="+mn-lt"/>
            </a:endParaRPr>
          </a:p>
          <a:p>
            <a:pPr lvl="1">
              <a:spcBef>
                <a:spcPts val="400"/>
              </a:spcBef>
              <a:spcAft>
                <a:spcPts val="400"/>
              </a:spcAft>
            </a:pPr>
            <a:r>
              <a:rPr lang="en-US" sz="1900" dirty="0">
                <a:solidFill>
                  <a:schemeClr val="tx1"/>
                </a:solidFill>
                <a:latin typeface="+mn-lt"/>
              </a:rPr>
              <a:t>Asda has committed to growing plant-based sales by 100% by 2023</a:t>
            </a:r>
          </a:p>
          <a:p>
            <a:pPr lvl="1">
              <a:spcBef>
                <a:spcPts val="400"/>
              </a:spcBef>
              <a:spcAft>
                <a:spcPts val="400"/>
              </a:spcAft>
            </a:pPr>
            <a:endParaRPr lang="en-US" sz="1900" dirty="0">
              <a:solidFill>
                <a:schemeClr val="tx1"/>
              </a:solidFill>
              <a:latin typeface="+mn-lt"/>
            </a:endParaRPr>
          </a:p>
          <a:p>
            <a:pPr lvl="1">
              <a:spcBef>
                <a:spcPts val="400"/>
              </a:spcBef>
              <a:spcAft>
                <a:spcPts val="400"/>
              </a:spcAft>
            </a:pPr>
            <a:r>
              <a:rPr lang="en-US" sz="1900" dirty="0">
                <a:solidFill>
                  <a:schemeClr val="tx1"/>
                </a:solidFill>
                <a:latin typeface="+mn-lt"/>
              </a:rPr>
              <a:t>Mindful Chef became the UK’s bestselling recipe box by  championing health and sustainability</a:t>
            </a:r>
            <a:endParaRPr lang="en-US" sz="1500" dirty="0">
              <a:solidFill>
                <a:schemeClr val="tx1"/>
              </a:solidFill>
            </a:endParaRPr>
          </a:p>
        </p:txBody>
      </p:sp>
      <p:sp>
        <p:nvSpPr>
          <p:cNvPr id="3" name="Title 2">
            <a:extLst>
              <a:ext uri="{FF2B5EF4-FFF2-40B4-BE49-F238E27FC236}">
                <a16:creationId xmlns:a16="http://schemas.microsoft.com/office/drawing/2014/main" id="{1B79A9BF-B9B6-42C3-9E97-31F3E7B5605D}"/>
              </a:ext>
            </a:extLst>
          </p:cNvPr>
          <p:cNvSpPr>
            <a:spLocks noGrp="1"/>
          </p:cNvSpPr>
          <p:nvPr>
            <p:ph type="title"/>
          </p:nvPr>
        </p:nvSpPr>
        <p:spPr>
          <a:xfrm>
            <a:off x="838200" y="609598"/>
            <a:ext cx="3608342" cy="3039743"/>
          </a:xfrm>
        </p:spPr>
        <p:txBody>
          <a:bodyPr wrap="square">
            <a:spAutoFit/>
          </a:bodyPr>
          <a:lstStyle/>
          <a:p>
            <a:r>
              <a:rPr lang="en-GB" dirty="0"/>
              <a:t>Many businesses are already taking action</a:t>
            </a:r>
          </a:p>
        </p:txBody>
      </p:sp>
      <p:sp>
        <p:nvSpPr>
          <p:cNvPr id="27" name="Text Placeholder 2">
            <a:extLst>
              <a:ext uri="{FF2B5EF4-FFF2-40B4-BE49-F238E27FC236}">
                <a16:creationId xmlns:a16="http://schemas.microsoft.com/office/drawing/2014/main" id="{9FE05486-77EB-481E-97B7-6CC2DEFCE29B}"/>
              </a:ext>
            </a:extLst>
          </p:cNvPr>
          <p:cNvSpPr txBox="1">
            <a:spLocks/>
          </p:cNvSpPr>
          <p:nvPr/>
        </p:nvSpPr>
        <p:spPr>
          <a:xfrm>
            <a:off x="839053" y="5825989"/>
            <a:ext cx="2435060" cy="360000"/>
          </a:xfrm>
          <a:prstGeom prst="rect">
            <a:avLst/>
          </a:prstGeom>
          <a:noFill/>
        </p:spPr>
        <p:txBody>
          <a:bodyPr vert="horz" lIns="216000" tIns="36000" rIns="0" bIns="0" rtlCol="0" anchor="ctr">
            <a:noAutofit/>
          </a:bodyPr>
          <a:lstStyle>
            <a:lvl1pPr marL="0" indent="0" algn="l" defTabSz="914377" rtl="0" eaLnBrk="1" latinLnBrk="0" hangingPunct="1">
              <a:lnSpc>
                <a:spcPct val="110000"/>
              </a:lnSpc>
              <a:spcBef>
                <a:spcPts val="1000"/>
              </a:spcBef>
              <a:buFont typeface="Arial" panose="020B0604020202020204" pitchFamily="34" charset="0"/>
              <a:buNone/>
              <a:defRPr sz="800" b="0" kern="1200">
                <a:solidFill>
                  <a:schemeClr val="tx2"/>
                </a:solidFill>
                <a:latin typeface="Gilroy Medium" panose="00000600000000000000" pitchFamily="50" charset="0"/>
                <a:ea typeface="+mn-ea"/>
                <a:cs typeface="+mn-cs"/>
              </a:defRPr>
            </a:lvl1pPr>
            <a:lvl2pPr marL="534988" indent="-344488" algn="l" defTabSz="914377" rtl="0" eaLnBrk="1" latinLnBrk="0" hangingPunct="1">
              <a:lnSpc>
                <a:spcPct val="110000"/>
              </a:lnSpc>
              <a:spcBef>
                <a:spcPts val="500"/>
              </a:spcBef>
              <a:buClr>
                <a:srgbClr val="008CC8"/>
              </a:buClr>
              <a:buSzPct val="80000"/>
              <a:buFontTx/>
              <a:buBlip>
                <a:blip r:embed="rId4"/>
              </a:buBlip>
              <a:defRPr sz="2800" kern="1200">
                <a:solidFill>
                  <a:schemeClr val="tx2"/>
                </a:solidFill>
                <a:latin typeface="Gilroy Medium" panose="00000600000000000000" pitchFamily="50" charset="0"/>
                <a:ea typeface="+mn-ea"/>
                <a:cs typeface="+mn-cs"/>
              </a:defRPr>
            </a:lvl2pPr>
            <a:lvl3pPr marL="982663" indent="-431800" algn="l" defTabSz="914377" rtl="0" eaLnBrk="1" latinLnBrk="0" hangingPunct="1">
              <a:lnSpc>
                <a:spcPct val="110000"/>
              </a:lnSpc>
              <a:spcBef>
                <a:spcPts val="500"/>
              </a:spcBef>
              <a:buClr>
                <a:srgbClr val="B9E613"/>
              </a:buClr>
              <a:buSzPct val="80000"/>
              <a:buFontTx/>
              <a:buBlip>
                <a:blip r:embed="rId5"/>
              </a:buBlip>
              <a:defRPr sz="2200" kern="1200">
                <a:solidFill>
                  <a:schemeClr val="tx2"/>
                </a:solidFill>
                <a:latin typeface="Gilroy Medium" panose="00000600000000000000" pitchFamily="50" charset="0"/>
                <a:ea typeface="+mn-ea"/>
                <a:cs typeface="+mn-cs"/>
              </a:defRPr>
            </a:lvl3pPr>
            <a:lvl4pPr marL="1431925" indent="-241300" algn="l" defTabSz="914377" rtl="0" eaLnBrk="1" latinLnBrk="0" hangingPunct="1">
              <a:lnSpc>
                <a:spcPct val="110000"/>
              </a:lnSpc>
              <a:spcBef>
                <a:spcPts val="500"/>
              </a:spcBef>
              <a:buClr>
                <a:srgbClr val="FF8C00"/>
              </a:buClr>
              <a:buSzPct val="80000"/>
              <a:buFontTx/>
              <a:buBlip>
                <a:blip r:embed="rId6"/>
              </a:buBlip>
              <a:defRPr sz="1800" kern="1200">
                <a:solidFill>
                  <a:schemeClr val="tx2"/>
                </a:solidFill>
                <a:latin typeface="Gilroy Medium" panose="00000600000000000000" pitchFamily="50" charset="0"/>
                <a:ea typeface="+mn-ea"/>
                <a:cs typeface="+mn-cs"/>
              </a:defRPr>
            </a:lvl4pPr>
            <a:lvl5pPr marL="1698625" indent="-327025" algn="l" defTabSz="914377" rtl="0" eaLnBrk="1" latinLnBrk="0" hangingPunct="1">
              <a:lnSpc>
                <a:spcPct val="110000"/>
              </a:lnSpc>
              <a:spcBef>
                <a:spcPts val="500"/>
              </a:spcBef>
              <a:buClr>
                <a:srgbClr val="9000A0"/>
              </a:buClr>
              <a:buSzPct val="80000"/>
              <a:buFontTx/>
              <a:buBlip>
                <a:blip r:embed="rId7"/>
              </a:buBlip>
              <a:defRPr sz="1600" kern="1200">
                <a:solidFill>
                  <a:schemeClr val="tx2"/>
                </a:solidFill>
                <a:latin typeface="Gilroy Medium" panose="00000600000000000000" pitchFamily="50"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2"/>
                </a:solidFill>
              </a:rPr>
              <a:t>Source: Tesco</a:t>
            </a:r>
          </a:p>
        </p:txBody>
      </p:sp>
      <p:sp>
        <p:nvSpPr>
          <p:cNvPr id="9" name="Freeform: Shape 8">
            <a:extLst>
              <a:ext uri="{FF2B5EF4-FFF2-40B4-BE49-F238E27FC236}">
                <a16:creationId xmlns:a16="http://schemas.microsoft.com/office/drawing/2014/main" id="{3184B392-8862-462E-B767-A711A2790A58}"/>
              </a:ext>
            </a:extLst>
          </p:cNvPr>
          <p:cNvSpPr>
            <a:spLocks noChangeAspect="1"/>
          </p:cNvSpPr>
          <p:nvPr/>
        </p:nvSpPr>
        <p:spPr>
          <a:xfrm>
            <a:off x="6241390" y="5418000"/>
            <a:ext cx="4976328" cy="1440000"/>
          </a:xfrm>
          <a:custGeom>
            <a:avLst/>
            <a:gdLst>
              <a:gd name="connsiteX0" fmla="*/ 0 w 5113177"/>
              <a:gd name="connsiteY0" fmla="*/ 0 h 1479600"/>
              <a:gd name="connsiteX1" fmla="*/ 1 w 5113177"/>
              <a:gd name="connsiteY1" fmla="*/ 0 h 1479600"/>
              <a:gd name="connsiteX2" fmla="*/ 1 w 5113177"/>
              <a:gd name="connsiteY2" fmla="*/ 540000 h 1479600"/>
              <a:gd name="connsiteX3" fmla="*/ 934346 w 5113177"/>
              <a:gd name="connsiteY3" fmla="*/ 556 h 1479600"/>
              <a:gd name="connsiteX4" fmla="*/ 934346 w 5113177"/>
              <a:gd name="connsiteY4" fmla="*/ 0 h 1479600"/>
              <a:gd name="connsiteX5" fmla="*/ 5113177 w 5113177"/>
              <a:gd name="connsiteY5" fmla="*/ 0 h 1479600"/>
              <a:gd name="connsiteX6" fmla="*/ 5113177 w 5113177"/>
              <a:gd name="connsiteY6" fmla="*/ 1479600 h 1479600"/>
              <a:gd name="connsiteX7" fmla="*/ 0 w 5113177"/>
              <a:gd name="connsiteY7" fmla="*/ 1479600 h 14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177" h="1479600">
                <a:moveTo>
                  <a:pt x="0" y="0"/>
                </a:moveTo>
                <a:lnTo>
                  <a:pt x="1" y="0"/>
                </a:lnTo>
                <a:lnTo>
                  <a:pt x="1" y="540000"/>
                </a:lnTo>
                <a:lnTo>
                  <a:pt x="934346" y="556"/>
                </a:lnTo>
                <a:lnTo>
                  <a:pt x="934346" y="0"/>
                </a:lnTo>
                <a:lnTo>
                  <a:pt x="5113177" y="0"/>
                </a:lnTo>
                <a:lnTo>
                  <a:pt x="5113177" y="1479600"/>
                </a:lnTo>
                <a:lnTo>
                  <a:pt x="0" y="1479600"/>
                </a:lnTo>
                <a:close/>
              </a:path>
            </a:pathLst>
          </a:custGeom>
          <a:solidFill>
            <a:schemeClr val="accent2">
              <a:alpha val="90000"/>
            </a:schemeClr>
          </a:solidFill>
        </p:spPr>
        <p:txBody>
          <a:bodyPr wrap="square" lIns="432000" tIns="108000" rIns="108000" bIns="108000" anchor="b">
            <a:noAutofit/>
          </a:bodyPr>
          <a:lstStyle/>
          <a:p>
            <a:pPr marL="0" marR="0" lvl="0" indent="0" algn="l" defTabSz="914377" rtl="0" eaLnBrk="1" fontAlgn="auto" latinLnBrk="0" hangingPunct="1">
              <a:lnSpc>
                <a:spcPct val="110000"/>
              </a:lnSpc>
              <a:spcBef>
                <a:spcPts val="400"/>
              </a:spcBef>
              <a:spcAft>
                <a:spcPts val="4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A36"/>
                </a:solidFill>
                <a:effectLst/>
                <a:uLnTx/>
                <a:uFillTx/>
                <a:latin typeface="Gilroy Medium"/>
                <a:ea typeface="+mn-ea"/>
                <a:cs typeface="+mn-cs"/>
              </a:rPr>
              <a:t>There are many more working to make their products and supply chains better for the planet.</a:t>
            </a:r>
          </a:p>
          <a:p>
            <a:pPr marL="0" marR="0" lvl="0" indent="0" algn="l" defTabSz="914377" rtl="0" eaLnBrk="1" fontAlgn="auto" latinLnBrk="0" hangingPunct="1">
              <a:lnSpc>
                <a:spcPct val="110000"/>
              </a:lnSpc>
              <a:spcBef>
                <a:spcPts val="400"/>
              </a:spcBef>
              <a:spcAft>
                <a:spcPts val="4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A36"/>
                </a:solidFill>
                <a:effectLst/>
                <a:uLnTx/>
                <a:uFillTx/>
                <a:latin typeface="Gilroy ExtraBold"/>
                <a:ea typeface="+mn-ea"/>
                <a:cs typeface="+mn-cs"/>
              </a:rPr>
              <a:t>Let's work together to drive tangible change and make healthy, sustainable diets easier for everyone.</a:t>
            </a:r>
            <a:endParaRPr kumimoji="0" lang="en-GB" sz="1400" b="0" i="0" u="none" strike="noStrike" kern="1200" cap="none" spc="0" normalizeH="0" baseline="0" noProof="0" dirty="0">
              <a:ln>
                <a:noFill/>
              </a:ln>
              <a:solidFill>
                <a:srgbClr val="373A36"/>
              </a:solidFill>
              <a:effectLst/>
              <a:uLnTx/>
              <a:uFillTx/>
              <a:latin typeface="Gilroy ExtraBold"/>
              <a:ea typeface="+mn-ea"/>
              <a:cs typeface="+mn-cs"/>
            </a:endParaRPr>
          </a:p>
        </p:txBody>
      </p:sp>
      <p:sp>
        <p:nvSpPr>
          <p:cNvPr id="10" name="Footer Placeholder 4">
            <a:extLst>
              <a:ext uri="{FF2B5EF4-FFF2-40B4-BE49-F238E27FC236}">
                <a16:creationId xmlns:a16="http://schemas.microsoft.com/office/drawing/2014/main" id="{33499582-A16C-4B32-B01F-C532496C3218}"/>
              </a:ext>
            </a:extLst>
          </p:cNvPr>
          <p:cNvSpPr txBox="1">
            <a:spLocks/>
          </p:cNvSpPr>
          <p:nvPr/>
        </p:nvSpPr>
        <p:spPr>
          <a:xfrm>
            <a:off x="359998" y="0"/>
            <a:ext cx="5095579" cy="360000"/>
          </a:xfrm>
          <a:prstGeom prst="rect">
            <a:avLst/>
          </a:prstGeom>
        </p:spPr>
        <p:txBody>
          <a:bodyPr vert="horz" wrap="square" lIns="0" tIns="36000" rIns="0" bIns="0" rtlCol="0" anchor="ctr">
            <a:noAutofit/>
          </a:bodyPr>
          <a:lstStyle>
            <a:defPPr>
              <a:defRPr lang="en-US"/>
            </a:defPPr>
            <a:lvl1pPr marL="0" algn="r" defTabSz="609585" rtl="0" eaLnBrk="1" latinLnBrk="0" hangingPunct="1">
              <a:defRPr sz="7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10000"/>
              </a:lnSpc>
              <a:spcBef>
                <a:spcPts val="600"/>
              </a:spcBef>
              <a:spcAft>
                <a:spcPts val="600"/>
              </a:spcAft>
              <a:buClrTx/>
              <a:buSzTx/>
              <a:buFontTx/>
              <a:buNone/>
              <a:tabLst/>
              <a:defRPr/>
            </a:pPr>
            <a:r>
              <a:rPr kumimoji="0" lang="en-US"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rPr>
              <a:t>Healthy, sustainable diets: making the business case</a:t>
            </a:r>
            <a:endParaRPr kumimoji="0" lang="en-GB" sz="1000" b="0" i="0" u="none" strike="noStrike" kern="1200" cap="none" spc="0" normalizeH="0" baseline="0" noProof="0" dirty="0">
              <a:ln>
                <a:noFill/>
              </a:ln>
              <a:solidFill>
                <a:srgbClr val="373A36"/>
              </a:solidFill>
              <a:effectLst/>
              <a:uLnTx/>
              <a:uFillTx/>
              <a:latin typeface="Gilroy Medium" panose="00000600000000000000" pitchFamily="50" charset="0"/>
              <a:ea typeface="+mn-ea"/>
              <a:cs typeface="+mn-cs"/>
            </a:endParaRPr>
          </a:p>
        </p:txBody>
      </p:sp>
    </p:spTree>
    <p:extLst>
      <p:ext uri="{BB962C8B-B14F-4D97-AF65-F5344CB8AC3E}">
        <p14:creationId xmlns:p14="http://schemas.microsoft.com/office/powerpoint/2010/main" val="3431358488"/>
      </p:ext>
    </p:extLst>
  </p:cSld>
  <p:clrMapOvr>
    <a:masterClrMapping/>
  </p:clrMapOvr>
</p:sld>
</file>

<file path=ppt/theme/theme1.xml><?xml version="1.0" encoding="utf-8"?>
<a:theme xmlns:a="http://schemas.openxmlformats.org/drawingml/2006/main" name="IGD TEMPLATE P - Jan 21">
  <a:themeElements>
    <a:clrScheme name="2021-v1">
      <a:dk1>
        <a:srgbClr val="373A36"/>
      </a:dk1>
      <a:lt1>
        <a:srgbClr val="FFFFFF"/>
      </a:lt1>
      <a:dk2>
        <a:srgbClr val="373A36"/>
      </a:dk2>
      <a:lt2>
        <a:srgbClr val="FFFFFF"/>
      </a:lt2>
      <a:accent1>
        <a:srgbClr val="330072"/>
      </a:accent1>
      <a:accent2>
        <a:srgbClr val="FA4616"/>
      </a:accent2>
      <a:accent3>
        <a:srgbClr val="FCC900"/>
      </a:accent3>
      <a:accent4>
        <a:srgbClr val="1FC297"/>
      </a:accent4>
      <a:accent5>
        <a:srgbClr val="E31A57"/>
      </a:accent5>
      <a:accent6>
        <a:srgbClr val="6DD1FF"/>
      </a:accent6>
      <a:hlink>
        <a:srgbClr val="008CC8"/>
      </a:hlink>
      <a:folHlink>
        <a:srgbClr val="9000A0"/>
      </a:folHlink>
    </a:clrScheme>
    <a:fontScheme name="IGD">
      <a:majorFont>
        <a:latin typeface="Gilroy ExtraBold"/>
        <a:ea typeface=""/>
        <a:cs typeface=""/>
      </a:majorFont>
      <a:minorFont>
        <a:latin typeface="Gilro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D Template" id="{9259D1AA-1252-4A4C-9C88-1934D7E0F9EB}" vid="{7349B923-F6F6-4699-92AB-3678A09462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IGD Template</Template>
  <TotalTime>3219</TotalTime>
  <Words>1635</Words>
  <Application>Microsoft Office PowerPoint</Application>
  <PresentationFormat>Widescreen</PresentationFormat>
  <Paragraphs>137</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Gilroy ExtraBold</vt:lpstr>
      <vt:lpstr>Calibri</vt:lpstr>
      <vt:lpstr>nta</vt:lpstr>
      <vt:lpstr>Arial</vt:lpstr>
      <vt:lpstr>Gilroy Medium</vt:lpstr>
      <vt:lpstr>IGD TEMPLATE P - Jan 21</vt:lpstr>
      <vt:lpstr>Healthy, sustainable diets: making the business case</vt:lpstr>
      <vt:lpstr>Our diet impacts on our health and the planet</vt:lpstr>
      <vt:lpstr>Most people aren’t eating a healthy diet </vt:lpstr>
      <vt:lpstr>Improving what we eat is a priority for government</vt:lpstr>
      <vt:lpstr>Increasingly shoppers want help to eat healthily and sustainably</vt:lpstr>
      <vt:lpstr>Cost is a barrier to changing diets</vt:lpstr>
      <vt:lpstr>There is an opportunity for businesses to make healthy sustainable diets easier and more affordable for all</vt:lpstr>
      <vt:lpstr>Promoting health can drive sales and loyalty</vt:lpstr>
      <vt:lpstr>Many businesses are already taking action</vt:lpstr>
      <vt:lpstr>IGD is helping industry drive change</vt:lpstr>
      <vt:lpstr>How you can take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Sustainable diets will drive better business</dc:title>
  <dc:creator>Hannah Skeggs</dc:creator>
  <cp:lastModifiedBy>Rachel Thompson</cp:lastModifiedBy>
  <cp:revision>220</cp:revision>
  <dcterms:created xsi:type="dcterms:W3CDTF">2021-04-16T09:09:08Z</dcterms:created>
  <dcterms:modified xsi:type="dcterms:W3CDTF">2021-06-03T12:48:08Z</dcterms:modified>
</cp:coreProperties>
</file>